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5" r:id="rId20"/>
    <p:sldId id="276" r:id="rId21"/>
    <p:sldId id="271" r:id="rId22"/>
    <p:sldId id="277" r:id="rId23"/>
    <p:sldId id="278" r:id="rId24"/>
    <p:sldId id="279" r:id="rId25"/>
    <p:sldId id="280" r:id="rId26"/>
    <p:sldId id="323" r:id="rId27"/>
    <p:sldId id="324" r:id="rId28"/>
    <p:sldId id="325" r:id="rId29"/>
    <p:sldId id="326" r:id="rId30"/>
    <p:sldId id="327" r:id="rId31"/>
    <p:sldId id="329" r:id="rId32"/>
    <p:sldId id="328" r:id="rId33"/>
    <p:sldId id="289" r:id="rId34"/>
    <p:sldId id="296" r:id="rId35"/>
    <p:sldId id="281" r:id="rId36"/>
    <p:sldId id="282" r:id="rId37"/>
    <p:sldId id="283" r:id="rId38"/>
    <p:sldId id="322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E988531-9ED7-4210-B214-4336ADF28610}" v="5" dt="2024-02-07T17:19:06.5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6357" autoAdjust="0"/>
  </p:normalViewPr>
  <p:slideViewPr>
    <p:cSldViewPr snapToGrid="0">
      <p:cViewPr varScale="1">
        <p:scale>
          <a:sx n="111" d="100"/>
          <a:sy n="111" d="100"/>
        </p:scale>
        <p:origin x="918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dric Caudron" userId="35198ffd46ef2793" providerId="LiveId" clId="{CE988531-9ED7-4210-B214-4336ADF28610}"/>
    <pc:docChg chg="undo custSel modSld">
      <pc:chgData name="Cedric Caudron" userId="35198ffd46ef2793" providerId="LiveId" clId="{CE988531-9ED7-4210-B214-4336ADF28610}" dt="2024-02-07T17:22:03.816" v="488" actId="1076"/>
      <pc:docMkLst>
        <pc:docMk/>
      </pc:docMkLst>
      <pc:sldChg chg="addSp delSp modSp mod">
        <pc:chgData name="Cedric Caudron" userId="35198ffd46ef2793" providerId="LiveId" clId="{CE988531-9ED7-4210-B214-4336ADF28610}" dt="2024-02-07T17:22:03.816" v="488" actId="1076"/>
        <pc:sldMkLst>
          <pc:docMk/>
          <pc:sldMk cId="3091544446" sldId="256"/>
        </pc:sldMkLst>
        <pc:spChg chg="del mod">
          <ac:chgData name="Cedric Caudron" userId="35198ffd46ef2793" providerId="LiveId" clId="{CE988531-9ED7-4210-B214-4336ADF28610}" dt="2024-02-07T17:12:16.554" v="72" actId="478"/>
          <ac:spMkLst>
            <pc:docMk/>
            <pc:sldMk cId="3091544446" sldId="256"/>
            <ac:spMk id="2" creationId="{ABF38CEF-19D8-40D3-9687-FA3875325541}"/>
          </ac:spMkLst>
        </pc:spChg>
        <pc:spChg chg="mod">
          <ac:chgData name="Cedric Caudron" userId="35198ffd46ef2793" providerId="LiveId" clId="{CE988531-9ED7-4210-B214-4336ADF28610}" dt="2024-02-07T17:21:50.814" v="487" actId="1076"/>
          <ac:spMkLst>
            <pc:docMk/>
            <pc:sldMk cId="3091544446" sldId="256"/>
            <ac:spMk id="3" creationId="{E6298802-7C50-434D-889B-2CAA2D3994B7}"/>
          </ac:spMkLst>
        </pc:spChg>
        <pc:spChg chg="add mod">
          <ac:chgData name="Cedric Caudron" userId="35198ffd46ef2793" providerId="LiveId" clId="{CE988531-9ED7-4210-B214-4336ADF28610}" dt="2024-02-07T17:20:24.017" v="467" actId="113"/>
          <ac:spMkLst>
            <pc:docMk/>
            <pc:sldMk cId="3091544446" sldId="256"/>
            <ac:spMk id="8" creationId="{02EF9E6A-ABA5-8BF9-3DC8-39E9BD715005}"/>
          </ac:spMkLst>
        </pc:spChg>
        <pc:spChg chg="add del mod">
          <ac:chgData name="Cedric Caudron" userId="35198ffd46ef2793" providerId="LiveId" clId="{CE988531-9ED7-4210-B214-4336ADF28610}" dt="2024-02-07T17:18:04.143" v="422" actId="478"/>
          <ac:spMkLst>
            <pc:docMk/>
            <pc:sldMk cId="3091544446" sldId="256"/>
            <ac:spMk id="9" creationId="{847F4063-DF6D-D762-E322-E389F31048E0}"/>
          </ac:spMkLst>
        </pc:spChg>
        <pc:spChg chg="add del mod">
          <ac:chgData name="Cedric Caudron" userId="35198ffd46ef2793" providerId="LiveId" clId="{CE988531-9ED7-4210-B214-4336ADF28610}" dt="2024-02-07T17:18:02.937" v="421" actId="478"/>
          <ac:spMkLst>
            <pc:docMk/>
            <pc:sldMk cId="3091544446" sldId="256"/>
            <ac:spMk id="10" creationId="{5F0FDC8D-CDAD-A9CC-3E2A-DE924800B9A3}"/>
          </ac:spMkLst>
        </pc:spChg>
        <pc:spChg chg="add mod">
          <ac:chgData name="Cedric Caudron" userId="35198ffd46ef2793" providerId="LiveId" clId="{CE988531-9ED7-4210-B214-4336ADF28610}" dt="2024-02-07T17:22:03.816" v="488" actId="1076"/>
          <ac:spMkLst>
            <pc:docMk/>
            <pc:sldMk cId="3091544446" sldId="256"/>
            <ac:spMk id="11" creationId="{398154B5-29E5-AF08-FEB3-76D57D826108}"/>
          </ac:spMkLst>
        </pc:spChg>
        <pc:spChg chg="add mod">
          <ac:chgData name="Cedric Caudron" userId="35198ffd46ef2793" providerId="LiveId" clId="{CE988531-9ED7-4210-B214-4336ADF28610}" dt="2024-02-07T17:19:41.199" v="457" actId="1076"/>
          <ac:spMkLst>
            <pc:docMk/>
            <pc:sldMk cId="3091544446" sldId="256"/>
            <ac:spMk id="12" creationId="{E4C627F8-35E0-501E-B083-AFAE4346916C}"/>
          </ac:spMkLst>
        </pc:spChg>
        <pc:picChg chg="add mod">
          <ac:chgData name="Cedric Caudron" userId="35198ffd46ef2793" providerId="LiveId" clId="{CE988531-9ED7-4210-B214-4336ADF28610}" dt="2024-02-07T17:21:30.105" v="485" actId="1076"/>
          <ac:picMkLst>
            <pc:docMk/>
            <pc:sldMk cId="3091544446" sldId="256"/>
            <ac:picMk id="4" creationId="{D7076E7F-A29A-A8C8-6482-3AA9EFD9CE7D}"/>
          </ac:picMkLst>
        </pc:picChg>
        <pc:picChg chg="del">
          <ac:chgData name="Cedric Caudron" userId="35198ffd46ef2793" providerId="LiveId" clId="{CE988531-9ED7-4210-B214-4336ADF28610}" dt="2024-02-07T17:09:28.997" v="0" actId="478"/>
          <ac:picMkLst>
            <pc:docMk/>
            <pc:sldMk cId="3091544446" sldId="256"/>
            <ac:picMk id="5" creationId="{0FAFD1C2-9392-49F0-ADBB-071DE3F64D8E}"/>
          </ac:picMkLst>
        </pc:picChg>
        <pc:picChg chg="mod">
          <ac:chgData name="Cedric Caudron" userId="35198ffd46ef2793" providerId="LiveId" clId="{CE988531-9ED7-4210-B214-4336ADF28610}" dt="2024-02-07T17:21:38.079" v="486" actId="1076"/>
          <ac:picMkLst>
            <pc:docMk/>
            <pc:sldMk cId="3091544446" sldId="256"/>
            <ac:picMk id="6" creationId="{5D1736C2-8559-438A-BF1F-F88A2D1F9894}"/>
          </ac:picMkLst>
        </pc:picChg>
      </pc:sldChg>
    </pc:docChg>
  </pc:docChgLst>
  <pc:docChgLst>
    <pc:chgData name="Cedric Caudron" userId="35198ffd46ef2793" providerId="LiveId" clId="{AF626A03-3C38-4B35-A93E-74D6D6E54283}"/>
    <pc:docChg chg="undo custSel addSld delSld modSld sldOrd">
      <pc:chgData name="Cedric Caudron" userId="35198ffd46ef2793" providerId="LiveId" clId="{AF626A03-3C38-4B35-A93E-74D6D6E54283}" dt="2021-09-26T16:16:02.993" v="5965"/>
      <pc:docMkLst>
        <pc:docMk/>
      </pc:docMkLst>
      <pc:sldChg chg="modSp mod modTransition">
        <pc:chgData name="Cedric Caudron" userId="35198ffd46ef2793" providerId="LiveId" clId="{AF626A03-3C38-4B35-A93E-74D6D6E54283}" dt="2021-09-26T15:03:27.734" v="5910"/>
        <pc:sldMkLst>
          <pc:docMk/>
          <pc:sldMk cId="3091544446" sldId="256"/>
        </pc:sldMkLst>
        <pc:picChg chg="mod">
          <ac:chgData name="Cedric Caudron" userId="35198ffd46ef2793" providerId="LiveId" clId="{AF626A03-3C38-4B35-A93E-74D6D6E54283}" dt="2021-09-23T14:07:01.489" v="0" actId="1076"/>
          <ac:picMkLst>
            <pc:docMk/>
            <pc:sldMk cId="3091544446" sldId="256"/>
            <ac:picMk id="6" creationId="{5D1736C2-8559-438A-BF1F-F88A2D1F9894}"/>
          </ac:picMkLst>
        </pc:picChg>
      </pc:sldChg>
      <pc:sldChg chg="modTransition">
        <pc:chgData name="Cedric Caudron" userId="35198ffd46ef2793" providerId="LiveId" clId="{AF626A03-3C38-4B35-A93E-74D6D6E54283}" dt="2021-09-26T15:05:26.783" v="5912"/>
        <pc:sldMkLst>
          <pc:docMk/>
          <pc:sldMk cId="3211903677" sldId="258"/>
        </pc:sldMkLst>
      </pc:sldChg>
      <pc:sldChg chg="modTransition">
        <pc:chgData name="Cedric Caudron" userId="35198ffd46ef2793" providerId="LiveId" clId="{AF626A03-3C38-4B35-A93E-74D6D6E54283}" dt="2021-09-26T15:05:39.029" v="5914"/>
        <pc:sldMkLst>
          <pc:docMk/>
          <pc:sldMk cId="988880479" sldId="259"/>
        </pc:sldMkLst>
      </pc:sldChg>
      <pc:sldChg chg="addSp delSp modSp mod modTransition">
        <pc:chgData name="Cedric Caudron" userId="35198ffd46ef2793" providerId="LiveId" clId="{AF626A03-3C38-4B35-A93E-74D6D6E54283}" dt="2021-09-26T15:05:48.951" v="5915"/>
        <pc:sldMkLst>
          <pc:docMk/>
          <pc:sldMk cId="1945552491" sldId="260"/>
        </pc:sldMkLst>
        <pc:spChg chg="del">
          <ac:chgData name="Cedric Caudron" userId="35198ffd46ef2793" providerId="LiveId" clId="{AF626A03-3C38-4B35-A93E-74D6D6E54283}" dt="2021-09-24T13:17:50.344" v="1" actId="478"/>
          <ac:spMkLst>
            <pc:docMk/>
            <pc:sldMk cId="1945552491" sldId="260"/>
            <ac:spMk id="2" creationId="{40D319A8-01B6-4FF1-BBB8-1A185E06289E}"/>
          </ac:spMkLst>
        </pc:spChg>
        <pc:spChg chg="del">
          <ac:chgData name="Cedric Caudron" userId="35198ffd46ef2793" providerId="LiveId" clId="{AF626A03-3C38-4B35-A93E-74D6D6E54283}" dt="2021-09-24T13:17:55.790" v="3" actId="478"/>
          <ac:spMkLst>
            <pc:docMk/>
            <pc:sldMk cId="1945552491" sldId="260"/>
            <ac:spMk id="3" creationId="{8E967BE8-F38A-4C7D-8BCB-62918D71F5C9}"/>
          </ac:spMkLst>
        </pc:spChg>
        <pc:spChg chg="add del mod">
          <ac:chgData name="Cedric Caudron" userId="35198ffd46ef2793" providerId="LiveId" clId="{AF626A03-3C38-4B35-A93E-74D6D6E54283}" dt="2021-09-24T13:17:52.809" v="2" actId="478"/>
          <ac:spMkLst>
            <pc:docMk/>
            <pc:sldMk cId="1945552491" sldId="260"/>
            <ac:spMk id="6" creationId="{64791FAF-8ECA-442E-9206-AB391083F146}"/>
          </ac:spMkLst>
        </pc:spChg>
        <pc:spChg chg="add del mod">
          <ac:chgData name="Cedric Caudron" userId="35198ffd46ef2793" providerId="LiveId" clId="{AF626A03-3C38-4B35-A93E-74D6D6E54283}" dt="2021-09-24T13:17:57.969" v="4" actId="478"/>
          <ac:spMkLst>
            <pc:docMk/>
            <pc:sldMk cId="1945552491" sldId="260"/>
            <ac:spMk id="8" creationId="{AAAA46B6-77C1-4B71-82D9-DBD4F399BF92}"/>
          </ac:spMkLst>
        </pc:spChg>
        <pc:spChg chg="add mod">
          <ac:chgData name="Cedric Caudron" userId="35198ffd46ef2793" providerId="LiveId" clId="{AF626A03-3C38-4B35-A93E-74D6D6E54283}" dt="2021-09-24T13:18:00.578" v="5"/>
          <ac:spMkLst>
            <pc:docMk/>
            <pc:sldMk cId="1945552491" sldId="260"/>
            <ac:spMk id="18" creationId="{23D34B2A-082F-4AA6-95AF-60B0764711FE}"/>
          </ac:spMkLst>
        </pc:spChg>
        <pc:spChg chg="add mod">
          <ac:chgData name="Cedric Caudron" userId="35198ffd46ef2793" providerId="LiveId" clId="{AF626A03-3C38-4B35-A93E-74D6D6E54283}" dt="2021-09-24T13:19:50.735" v="32" actId="14100"/>
          <ac:spMkLst>
            <pc:docMk/>
            <pc:sldMk cId="1945552491" sldId="260"/>
            <ac:spMk id="20" creationId="{5D7A9C43-E63B-4724-85BB-960BF131B404}"/>
          </ac:spMkLst>
        </pc:spChg>
        <pc:spChg chg="add mod">
          <ac:chgData name="Cedric Caudron" userId="35198ffd46ef2793" providerId="LiveId" clId="{AF626A03-3C38-4B35-A93E-74D6D6E54283}" dt="2021-09-24T13:20:44.503" v="42" actId="1076"/>
          <ac:spMkLst>
            <pc:docMk/>
            <pc:sldMk cId="1945552491" sldId="260"/>
            <ac:spMk id="21" creationId="{5AEDED94-202C-47C0-A97B-4A5874353475}"/>
          </ac:spMkLst>
        </pc:spChg>
      </pc:sldChg>
      <pc:sldChg chg="addSp delSp modSp mod modTransition">
        <pc:chgData name="Cedric Caudron" userId="35198ffd46ef2793" providerId="LiveId" clId="{AF626A03-3C38-4B35-A93E-74D6D6E54283}" dt="2021-09-26T15:06:02.363" v="5916"/>
        <pc:sldMkLst>
          <pc:docMk/>
          <pc:sldMk cId="3616461038" sldId="261"/>
        </pc:sldMkLst>
        <pc:spChg chg="del">
          <ac:chgData name="Cedric Caudron" userId="35198ffd46ef2793" providerId="LiveId" clId="{AF626A03-3C38-4B35-A93E-74D6D6E54283}" dt="2021-09-24T13:22:45.680" v="43" actId="478"/>
          <ac:spMkLst>
            <pc:docMk/>
            <pc:sldMk cId="3616461038" sldId="261"/>
            <ac:spMk id="2" creationId="{4729B9B8-A8AA-4969-AD0C-05B17E135BE6}"/>
          </ac:spMkLst>
        </pc:spChg>
        <pc:spChg chg="del">
          <ac:chgData name="Cedric Caudron" userId="35198ffd46ef2793" providerId="LiveId" clId="{AF626A03-3C38-4B35-A93E-74D6D6E54283}" dt="2021-09-24T13:22:50.933" v="45" actId="478"/>
          <ac:spMkLst>
            <pc:docMk/>
            <pc:sldMk cId="3616461038" sldId="261"/>
            <ac:spMk id="3" creationId="{C3B51708-C9E4-4FEA-95BB-1A0020125A80}"/>
          </ac:spMkLst>
        </pc:spChg>
        <pc:spChg chg="add del mod">
          <ac:chgData name="Cedric Caudron" userId="35198ffd46ef2793" providerId="LiveId" clId="{AF626A03-3C38-4B35-A93E-74D6D6E54283}" dt="2021-09-24T13:22:47.875" v="44" actId="478"/>
          <ac:spMkLst>
            <pc:docMk/>
            <pc:sldMk cId="3616461038" sldId="261"/>
            <ac:spMk id="6" creationId="{DFBE73D1-D62B-4063-AFA8-4EEBDD49E912}"/>
          </ac:spMkLst>
        </pc:spChg>
        <pc:spChg chg="add del mod">
          <ac:chgData name="Cedric Caudron" userId="35198ffd46ef2793" providerId="LiveId" clId="{AF626A03-3C38-4B35-A93E-74D6D6E54283}" dt="2021-09-24T13:22:52.326" v="46" actId="478"/>
          <ac:spMkLst>
            <pc:docMk/>
            <pc:sldMk cId="3616461038" sldId="261"/>
            <ac:spMk id="8" creationId="{9C0536C5-E949-41C9-AC36-48B7C6500DCD}"/>
          </ac:spMkLst>
        </pc:spChg>
        <pc:spChg chg="add mod">
          <ac:chgData name="Cedric Caudron" userId="35198ffd46ef2793" providerId="LiveId" clId="{AF626A03-3C38-4B35-A93E-74D6D6E54283}" dt="2021-09-24T13:25:58.360" v="54" actId="26606"/>
          <ac:spMkLst>
            <pc:docMk/>
            <pc:sldMk cId="3616461038" sldId="261"/>
            <ac:spMk id="18" creationId="{62419AE1-24A0-45E6-A51A-8006A2835060}"/>
          </ac:spMkLst>
        </pc:spChg>
        <pc:spChg chg="add mod">
          <ac:chgData name="Cedric Caudron" userId="35198ffd46ef2793" providerId="LiveId" clId="{AF626A03-3C38-4B35-A93E-74D6D6E54283}" dt="2021-09-26T09:36:05.429" v="405" actId="20577"/>
          <ac:spMkLst>
            <pc:docMk/>
            <pc:sldMk cId="3616461038" sldId="261"/>
            <ac:spMk id="19" creationId="{534D8F5E-634A-4B44-AB4B-2EF0F00432C9}"/>
          </ac:spMkLst>
        </pc:spChg>
        <pc:spChg chg="add del">
          <ac:chgData name="Cedric Caudron" userId="35198ffd46ef2793" providerId="LiveId" clId="{AF626A03-3C38-4B35-A93E-74D6D6E54283}" dt="2021-09-24T13:25:58.360" v="54" actId="26606"/>
          <ac:spMkLst>
            <pc:docMk/>
            <pc:sldMk cId="3616461038" sldId="261"/>
            <ac:spMk id="33" creationId="{190D4F95-AC40-4C7F-8794-DF2B6F75007C}"/>
          </ac:spMkLst>
        </pc:spChg>
        <pc:spChg chg="add">
          <ac:chgData name="Cedric Caudron" userId="35198ffd46ef2793" providerId="LiveId" clId="{AF626A03-3C38-4B35-A93E-74D6D6E54283}" dt="2021-09-24T13:25:58.360" v="54" actId="26606"/>
          <ac:spMkLst>
            <pc:docMk/>
            <pc:sldMk cId="3616461038" sldId="261"/>
            <ac:spMk id="47" creationId="{10CC18C0-9A66-45AE-B534-B8D29AFEA80F}"/>
          </ac:spMkLst>
        </pc:spChg>
        <pc:spChg chg="add del">
          <ac:chgData name="Cedric Caudron" userId="35198ffd46ef2793" providerId="LiveId" clId="{AF626A03-3C38-4B35-A93E-74D6D6E54283}" dt="2021-09-24T13:25:58.319" v="53" actId="26606"/>
          <ac:spMkLst>
            <pc:docMk/>
            <pc:sldMk cId="3616461038" sldId="261"/>
            <ac:spMk id="50" creationId="{B6E07BC7-FAEA-458C-90C9-A68082FBB328}"/>
          </ac:spMkLst>
        </pc:spChg>
        <pc:grpChg chg="add del">
          <ac:chgData name="Cedric Caudron" userId="35198ffd46ef2793" providerId="LiveId" clId="{AF626A03-3C38-4B35-A93E-74D6D6E54283}" dt="2021-09-24T13:25:58.360" v="54" actId="26606"/>
          <ac:grpSpMkLst>
            <pc:docMk/>
            <pc:sldMk cId="3616461038" sldId="261"/>
            <ac:grpSpMk id="24" creationId="{5E47C794-DD90-4D91-829F-2F92D74D4CF9}"/>
          </ac:grpSpMkLst>
        </pc:grpChg>
        <pc:grpChg chg="add del">
          <ac:chgData name="Cedric Caudron" userId="35198ffd46ef2793" providerId="LiveId" clId="{AF626A03-3C38-4B35-A93E-74D6D6E54283}" dt="2021-09-24T13:25:58.319" v="53" actId="26606"/>
          <ac:grpSpMkLst>
            <pc:docMk/>
            <pc:sldMk cId="3616461038" sldId="261"/>
            <ac:grpSpMk id="38" creationId="{89674B87-B7AA-4FDD-B75B-0E6F82BFAB56}"/>
          </ac:grpSpMkLst>
        </pc:grpChg>
        <pc:grpChg chg="add">
          <ac:chgData name="Cedric Caudron" userId="35198ffd46ef2793" providerId="LiveId" clId="{AF626A03-3C38-4B35-A93E-74D6D6E54283}" dt="2021-09-24T13:25:58.360" v="54" actId="26606"/>
          <ac:grpSpMkLst>
            <pc:docMk/>
            <pc:sldMk cId="3616461038" sldId="261"/>
            <ac:grpSpMk id="52" creationId="{06E96C53-1010-48EB-8728-70CB58236EC4}"/>
          </ac:grpSpMkLst>
        </pc:grpChg>
        <pc:picChg chg="mod ord">
          <ac:chgData name="Cedric Caudron" userId="35198ffd46ef2793" providerId="LiveId" clId="{AF626A03-3C38-4B35-A93E-74D6D6E54283}" dt="2021-09-24T13:25:58.360" v="54" actId="26606"/>
          <ac:picMkLst>
            <pc:docMk/>
            <pc:sldMk cId="3616461038" sldId="261"/>
            <ac:picMk id="5" creationId="{A765E5A6-C042-45F7-B69D-A1CADCFBC6F9}"/>
          </ac:picMkLst>
        </pc:picChg>
      </pc:sldChg>
      <pc:sldChg chg="addSp delSp modSp mod modTransition modAnim">
        <pc:chgData name="Cedric Caudron" userId="35198ffd46ef2793" providerId="LiveId" clId="{AF626A03-3C38-4B35-A93E-74D6D6E54283}" dt="2021-09-26T15:06:12.194" v="5917"/>
        <pc:sldMkLst>
          <pc:docMk/>
          <pc:sldMk cId="3011198653" sldId="262"/>
        </pc:sldMkLst>
        <pc:spChg chg="mod">
          <ac:chgData name="Cedric Caudron" userId="35198ffd46ef2793" providerId="LiveId" clId="{AF626A03-3C38-4B35-A93E-74D6D6E54283}" dt="2021-09-26T09:20:07.734" v="70" actId="26606"/>
          <ac:spMkLst>
            <pc:docMk/>
            <pc:sldMk cId="3011198653" sldId="262"/>
            <ac:spMk id="2" creationId="{8AD5D719-E802-4889-AEF4-4A4D8F1F9314}"/>
          </ac:spMkLst>
        </pc:spChg>
        <pc:spChg chg="del mod">
          <ac:chgData name="Cedric Caudron" userId="35198ffd46ef2793" providerId="LiveId" clId="{AF626A03-3C38-4B35-A93E-74D6D6E54283}" dt="2021-09-26T09:21:46.747" v="75" actId="478"/>
          <ac:spMkLst>
            <pc:docMk/>
            <pc:sldMk cId="3011198653" sldId="262"/>
            <ac:spMk id="3" creationId="{2512E467-83E1-4488-A9CF-FD1885893D6D}"/>
          </ac:spMkLst>
        </pc:spChg>
        <pc:spChg chg="add del mod">
          <ac:chgData name="Cedric Caudron" userId="35198ffd46ef2793" providerId="LiveId" clId="{AF626A03-3C38-4B35-A93E-74D6D6E54283}" dt="2021-09-26T09:23:00.027" v="76" actId="478"/>
          <ac:spMkLst>
            <pc:docMk/>
            <pc:sldMk cId="3011198653" sldId="262"/>
            <ac:spMk id="5" creationId="{1F1F53E1-41AE-400E-8791-BBFC6CFD7578}"/>
          </ac:spMkLst>
        </pc:spChg>
        <pc:spChg chg="del">
          <ac:chgData name="Cedric Caudron" userId="35198ffd46ef2793" providerId="LiveId" clId="{AF626A03-3C38-4B35-A93E-74D6D6E54283}" dt="2021-09-26T09:20:07.734" v="70" actId="26606"/>
          <ac:spMkLst>
            <pc:docMk/>
            <pc:sldMk cId="3011198653" sldId="262"/>
            <ac:spMk id="60" creationId="{654029CF-1D8F-4E55-9476-6A1BE85C7B81}"/>
          </ac:spMkLst>
        </pc:spChg>
        <pc:spChg chg="del">
          <ac:chgData name="Cedric Caudron" userId="35198ffd46ef2793" providerId="LiveId" clId="{AF626A03-3C38-4B35-A93E-74D6D6E54283}" dt="2021-09-26T09:20:07.734" v="70" actId="26606"/>
          <ac:spMkLst>
            <pc:docMk/>
            <pc:sldMk cId="3011198653" sldId="262"/>
            <ac:spMk id="62" creationId="{9BD07660-F828-473E-9686-90E7BC86C295}"/>
          </ac:spMkLst>
        </pc:spChg>
        <pc:grpChg chg="del">
          <ac:chgData name="Cedric Caudron" userId="35198ffd46ef2793" providerId="LiveId" clId="{AF626A03-3C38-4B35-A93E-74D6D6E54283}" dt="2021-09-26T09:20:07.734" v="70" actId="26606"/>
          <ac:grpSpMkLst>
            <pc:docMk/>
            <pc:sldMk cId="3011198653" sldId="262"/>
            <ac:grpSpMk id="61" creationId="{A0826F5C-0E3C-4DE2-9FC2-1479653950A7}"/>
          </ac:grpSpMkLst>
        </pc:grpChg>
        <pc:picChg chg="add mod">
          <ac:chgData name="Cedric Caudron" userId="35198ffd46ef2793" providerId="LiveId" clId="{AF626A03-3C38-4B35-A93E-74D6D6E54283}" dt="2021-09-26T09:25:34.057" v="91" actId="1076"/>
          <ac:picMkLst>
            <pc:docMk/>
            <pc:sldMk cId="3011198653" sldId="262"/>
            <ac:picMk id="6" creationId="{C1D9841B-B12C-45B3-AA8B-92FA4C9CBA38}"/>
          </ac:picMkLst>
        </pc:picChg>
        <pc:picChg chg="del">
          <ac:chgData name="Cedric Caudron" userId="35198ffd46ef2793" providerId="LiveId" clId="{AF626A03-3C38-4B35-A93E-74D6D6E54283}" dt="2021-09-26T09:19:47.869" v="65" actId="478"/>
          <ac:picMkLst>
            <pc:docMk/>
            <pc:sldMk cId="3011198653" sldId="262"/>
            <ac:picMk id="11" creationId="{2CF480B1-64AF-470F-B227-CC45B4E4A2A0}"/>
          </ac:picMkLst>
        </pc:picChg>
        <pc:picChg chg="del">
          <ac:chgData name="Cedric Caudron" userId="35198ffd46ef2793" providerId="LiveId" clId="{AF626A03-3C38-4B35-A93E-74D6D6E54283}" dt="2021-09-26T09:19:48.840" v="66" actId="478"/>
          <ac:picMkLst>
            <pc:docMk/>
            <pc:sldMk cId="3011198653" sldId="262"/>
            <ac:picMk id="13" creationId="{C706F157-5244-4745-BC8C-4AEA052E3777}"/>
          </ac:picMkLst>
        </pc:picChg>
        <pc:picChg chg="add mod">
          <ac:chgData name="Cedric Caudron" userId="35198ffd46ef2793" providerId="LiveId" clId="{AF626A03-3C38-4B35-A93E-74D6D6E54283}" dt="2021-09-26T09:26:20.159" v="102" actId="14100"/>
          <ac:picMkLst>
            <pc:docMk/>
            <pc:sldMk cId="3011198653" sldId="262"/>
            <ac:picMk id="16" creationId="{D5D02A98-CA0B-4BBF-88EC-BC3DF25FFEB1}"/>
          </ac:picMkLst>
        </pc:picChg>
        <pc:picChg chg="add mod ord">
          <ac:chgData name="Cedric Caudron" userId="35198ffd46ef2793" providerId="LiveId" clId="{AF626A03-3C38-4B35-A93E-74D6D6E54283}" dt="2021-09-26T09:25:57.463" v="98" actId="14100"/>
          <ac:picMkLst>
            <pc:docMk/>
            <pc:sldMk cId="3011198653" sldId="262"/>
            <ac:picMk id="17" creationId="{2A3B890F-4303-425A-B8DF-E74E5BC5A7F2}"/>
          </ac:picMkLst>
        </pc:picChg>
        <pc:picChg chg="add mod">
          <ac:chgData name="Cedric Caudron" userId="35198ffd46ef2793" providerId="LiveId" clId="{AF626A03-3C38-4B35-A93E-74D6D6E54283}" dt="2021-09-26T09:26:27.447" v="104" actId="14100"/>
          <ac:picMkLst>
            <pc:docMk/>
            <pc:sldMk cId="3011198653" sldId="262"/>
            <ac:picMk id="18" creationId="{66A10172-DFB6-4552-BEF5-E9EF67B7970D}"/>
          </ac:picMkLst>
        </pc:picChg>
        <pc:picChg chg="add del mod ord">
          <ac:chgData name="Cedric Caudron" userId="35198ffd46ef2793" providerId="LiveId" clId="{AF626A03-3C38-4B35-A93E-74D6D6E54283}" dt="2021-09-26T09:26:24.615" v="103" actId="478"/>
          <ac:picMkLst>
            <pc:docMk/>
            <pc:sldMk cId="3011198653" sldId="262"/>
            <ac:picMk id="19" creationId="{C7397425-563B-4AA8-A073-09356B6437A5}"/>
          </ac:picMkLst>
        </pc:picChg>
        <pc:picChg chg="del">
          <ac:chgData name="Cedric Caudron" userId="35198ffd46ef2793" providerId="LiveId" clId="{AF626A03-3C38-4B35-A93E-74D6D6E54283}" dt="2021-09-26T09:19:49.600" v="67" actId="478"/>
          <ac:picMkLst>
            <pc:docMk/>
            <pc:sldMk cId="3011198653" sldId="262"/>
            <ac:picMk id="23" creationId="{0ABC9038-9A9B-4471-8CA3-DC2EE18E2BA0}"/>
          </ac:picMkLst>
        </pc:picChg>
      </pc:sldChg>
      <pc:sldChg chg="addSp delSp modSp mod modTransition">
        <pc:chgData name="Cedric Caudron" userId="35198ffd46ef2793" providerId="LiveId" clId="{AF626A03-3C38-4B35-A93E-74D6D6E54283}" dt="2021-09-26T15:06:23.638" v="5918"/>
        <pc:sldMkLst>
          <pc:docMk/>
          <pc:sldMk cId="444451597" sldId="263"/>
        </pc:sldMkLst>
        <pc:spChg chg="mod">
          <ac:chgData name="Cedric Caudron" userId="35198ffd46ef2793" providerId="LiveId" clId="{AF626A03-3C38-4B35-A93E-74D6D6E54283}" dt="2021-09-26T09:34:21.142" v="403" actId="26606"/>
          <ac:spMkLst>
            <pc:docMk/>
            <pc:sldMk cId="444451597" sldId="263"/>
            <ac:spMk id="2" creationId="{8AD5D719-E802-4889-AEF4-4A4D8F1F9314}"/>
          </ac:spMkLst>
        </pc:spChg>
        <pc:spChg chg="add del mod">
          <ac:chgData name="Cedric Caudron" userId="35198ffd46ef2793" providerId="LiveId" clId="{AF626A03-3C38-4B35-A93E-74D6D6E54283}" dt="2021-09-26T09:34:21.142" v="403" actId="26606"/>
          <ac:spMkLst>
            <pc:docMk/>
            <pc:sldMk cId="444451597" sldId="263"/>
            <ac:spMk id="3" creationId="{2512E467-83E1-4488-A9CF-FD1885893D6D}"/>
          </ac:spMkLst>
        </pc:spChg>
        <pc:spChg chg="add del">
          <ac:chgData name="Cedric Caudron" userId="35198ffd46ef2793" providerId="LiveId" clId="{AF626A03-3C38-4B35-A93E-74D6D6E54283}" dt="2021-09-26T09:34:21.142" v="403" actId="26606"/>
          <ac:spMkLst>
            <pc:docMk/>
            <pc:sldMk cId="444451597" sldId="263"/>
            <ac:spMk id="77" creationId="{2C37987F-89C0-4AA5-894B-E292C61FD11C}"/>
          </ac:spMkLst>
        </pc:spChg>
        <pc:spChg chg="add del">
          <ac:chgData name="Cedric Caudron" userId="35198ffd46ef2793" providerId="LiveId" clId="{AF626A03-3C38-4B35-A93E-74D6D6E54283}" dt="2021-09-26T09:34:21.142" v="403" actId="26606"/>
          <ac:spMkLst>
            <pc:docMk/>
            <pc:sldMk cId="444451597" sldId="263"/>
            <ac:spMk id="119" creationId="{26641BBB-6001-47E1-A00B-E4408A1F056D}"/>
          </ac:spMkLst>
        </pc:spChg>
        <pc:spChg chg="add">
          <ac:chgData name="Cedric Caudron" userId="35198ffd46ef2793" providerId="LiveId" clId="{AF626A03-3C38-4B35-A93E-74D6D6E54283}" dt="2021-09-26T09:34:21.142" v="403" actId="26606"/>
          <ac:spMkLst>
            <pc:docMk/>
            <pc:sldMk cId="444451597" sldId="263"/>
            <ac:spMk id="123" creationId="{ECAF1E58-D170-4EF3-8E1A-992DA3688FC2}"/>
          </ac:spMkLst>
        </pc:spChg>
        <pc:spChg chg="add">
          <ac:chgData name="Cedric Caudron" userId="35198ffd46ef2793" providerId="LiveId" clId="{AF626A03-3C38-4B35-A93E-74D6D6E54283}" dt="2021-09-26T09:34:21.142" v="403" actId="26606"/>
          <ac:spMkLst>
            <pc:docMk/>
            <pc:sldMk cId="444451597" sldId="263"/>
            <ac:spMk id="124" creationId="{3EACCB19-3F29-416E-BD93-24BDDE3739C5}"/>
          </ac:spMkLst>
        </pc:spChg>
        <pc:spChg chg="add">
          <ac:chgData name="Cedric Caudron" userId="35198ffd46ef2793" providerId="LiveId" clId="{AF626A03-3C38-4B35-A93E-74D6D6E54283}" dt="2021-09-26T09:34:21.142" v="403" actId="26606"/>
          <ac:spMkLst>
            <pc:docMk/>
            <pc:sldMk cId="444451597" sldId="263"/>
            <ac:spMk id="125" creationId="{39C41423-F9F7-4333-A541-61582D3D23E3}"/>
          </ac:spMkLst>
        </pc:spChg>
        <pc:spChg chg="add del">
          <ac:chgData name="Cedric Caudron" userId="35198ffd46ef2793" providerId="LiveId" clId="{AF626A03-3C38-4B35-A93E-74D6D6E54283}" dt="2021-09-26T09:33:41.460" v="324" actId="26606"/>
          <ac:spMkLst>
            <pc:docMk/>
            <pc:sldMk cId="444451597" sldId="263"/>
            <ac:spMk id="126" creationId="{ECAF1E58-D170-4EF3-8E1A-992DA3688FC2}"/>
          </ac:spMkLst>
        </pc:spChg>
        <pc:spChg chg="add">
          <ac:chgData name="Cedric Caudron" userId="35198ffd46ef2793" providerId="LiveId" clId="{AF626A03-3C38-4B35-A93E-74D6D6E54283}" dt="2021-09-26T09:34:21.142" v="403" actId="26606"/>
          <ac:spMkLst>
            <pc:docMk/>
            <pc:sldMk cId="444451597" sldId="263"/>
            <ac:spMk id="127" creationId="{A66DA090-6BD9-45CC-B782-02767069BFB3}"/>
          </ac:spMkLst>
        </pc:spChg>
        <pc:spChg chg="add del">
          <ac:chgData name="Cedric Caudron" userId="35198ffd46ef2793" providerId="LiveId" clId="{AF626A03-3C38-4B35-A93E-74D6D6E54283}" dt="2021-09-26T09:33:41.460" v="324" actId="26606"/>
          <ac:spMkLst>
            <pc:docMk/>
            <pc:sldMk cId="444451597" sldId="263"/>
            <ac:spMk id="128" creationId="{3EACCB19-3F29-416E-BD93-24BDDE3739C5}"/>
          </ac:spMkLst>
        </pc:spChg>
        <pc:spChg chg="add">
          <ac:chgData name="Cedric Caudron" userId="35198ffd46ef2793" providerId="LiveId" clId="{AF626A03-3C38-4B35-A93E-74D6D6E54283}" dt="2021-09-26T09:34:21.142" v="403" actId="26606"/>
          <ac:spMkLst>
            <pc:docMk/>
            <pc:sldMk cId="444451597" sldId="263"/>
            <ac:spMk id="129" creationId="{BA9F93AF-9489-4B8A-AA6B-1B00D3CA68C2}"/>
          </ac:spMkLst>
        </pc:spChg>
        <pc:spChg chg="add del">
          <ac:chgData name="Cedric Caudron" userId="35198ffd46ef2793" providerId="LiveId" clId="{AF626A03-3C38-4B35-A93E-74D6D6E54283}" dt="2021-09-26T09:33:41.460" v="324" actId="26606"/>
          <ac:spMkLst>
            <pc:docMk/>
            <pc:sldMk cId="444451597" sldId="263"/>
            <ac:spMk id="130" creationId="{39C41423-F9F7-4333-A541-61582D3D23E3}"/>
          </ac:spMkLst>
        </pc:spChg>
        <pc:spChg chg="add">
          <ac:chgData name="Cedric Caudron" userId="35198ffd46ef2793" providerId="LiveId" clId="{AF626A03-3C38-4B35-A93E-74D6D6E54283}" dt="2021-09-26T09:34:21.142" v="403" actId="26606"/>
          <ac:spMkLst>
            <pc:docMk/>
            <pc:sldMk cId="444451597" sldId="263"/>
            <ac:spMk id="131" creationId="{2F459F0B-865B-481D-9AC3-15C76A336007}"/>
          </ac:spMkLst>
        </pc:spChg>
        <pc:spChg chg="add del">
          <ac:chgData name="Cedric Caudron" userId="35198ffd46ef2793" providerId="LiveId" clId="{AF626A03-3C38-4B35-A93E-74D6D6E54283}" dt="2021-09-26T09:33:41.460" v="324" actId="26606"/>
          <ac:spMkLst>
            <pc:docMk/>
            <pc:sldMk cId="444451597" sldId="263"/>
            <ac:spMk id="132" creationId="{A66DA090-6BD9-45CC-B782-02767069BFB3}"/>
          </ac:spMkLst>
        </pc:spChg>
        <pc:spChg chg="add">
          <ac:chgData name="Cedric Caudron" userId="35198ffd46ef2793" providerId="LiveId" clId="{AF626A03-3C38-4B35-A93E-74D6D6E54283}" dt="2021-09-26T09:34:21.142" v="403" actId="26606"/>
          <ac:spMkLst>
            <pc:docMk/>
            <pc:sldMk cId="444451597" sldId="263"/>
            <ac:spMk id="133" creationId="{61CDB3A6-B686-4E1D-AD52-3DC038A45EE3}"/>
          </ac:spMkLst>
        </pc:spChg>
        <pc:spChg chg="add del">
          <ac:chgData name="Cedric Caudron" userId="35198ffd46ef2793" providerId="LiveId" clId="{AF626A03-3C38-4B35-A93E-74D6D6E54283}" dt="2021-09-26T09:33:41.460" v="324" actId="26606"/>
          <ac:spMkLst>
            <pc:docMk/>
            <pc:sldMk cId="444451597" sldId="263"/>
            <ac:spMk id="134" creationId="{BA9F93AF-9489-4B8A-AA6B-1B00D3CA68C2}"/>
          </ac:spMkLst>
        </pc:spChg>
        <pc:spChg chg="add">
          <ac:chgData name="Cedric Caudron" userId="35198ffd46ef2793" providerId="LiveId" clId="{AF626A03-3C38-4B35-A93E-74D6D6E54283}" dt="2021-09-26T09:34:21.142" v="403" actId="26606"/>
          <ac:spMkLst>
            <pc:docMk/>
            <pc:sldMk cId="444451597" sldId="263"/>
            <ac:spMk id="135" creationId="{3D38E400-4F30-481D-A5DC-5AA21A2CB8A1}"/>
          </ac:spMkLst>
        </pc:spChg>
        <pc:spChg chg="add del">
          <ac:chgData name="Cedric Caudron" userId="35198ffd46ef2793" providerId="LiveId" clId="{AF626A03-3C38-4B35-A93E-74D6D6E54283}" dt="2021-09-26T09:33:41.460" v="324" actId="26606"/>
          <ac:spMkLst>
            <pc:docMk/>
            <pc:sldMk cId="444451597" sldId="263"/>
            <ac:spMk id="136" creationId="{2F459F0B-865B-481D-9AC3-15C76A336007}"/>
          </ac:spMkLst>
        </pc:spChg>
        <pc:spChg chg="add del">
          <ac:chgData name="Cedric Caudron" userId="35198ffd46ef2793" providerId="LiveId" clId="{AF626A03-3C38-4B35-A93E-74D6D6E54283}" dt="2021-09-26T09:33:41.460" v="324" actId="26606"/>
          <ac:spMkLst>
            <pc:docMk/>
            <pc:sldMk cId="444451597" sldId="263"/>
            <ac:spMk id="138" creationId="{61CDB3A6-B686-4E1D-AD52-3DC038A45EE3}"/>
          </ac:spMkLst>
        </pc:spChg>
        <pc:spChg chg="add del">
          <ac:chgData name="Cedric Caudron" userId="35198ffd46ef2793" providerId="LiveId" clId="{AF626A03-3C38-4B35-A93E-74D6D6E54283}" dt="2021-09-26T09:33:41.460" v="324" actId="26606"/>
          <ac:spMkLst>
            <pc:docMk/>
            <pc:sldMk cId="444451597" sldId="263"/>
            <ac:spMk id="140" creationId="{3D38E400-4F30-481D-A5DC-5AA21A2CB8A1}"/>
          </ac:spMkLst>
        </pc:spChg>
        <pc:grpChg chg="add del">
          <ac:chgData name="Cedric Caudron" userId="35198ffd46ef2793" providerId="LiveId" clId="{AF626A03-3C38-4B35-A93E-74D6D6E54283}" dt="2021-09-26T09:34:21.142" v="403" actId="26606"/>
          <ac:grpSpMkLst>
            <pc:docMk/>
            <pc:sldMk cId="444451597" sldId="263"/>
            <ac:grpSpMk id="69" creationId="{6E26006A-5002-4668-94B6-88665E95360A}"/>
          </ac:grpSpMkLst>
        </pc:grpChg>
        <pc:graphicFrameChg chg="add del">
          <ac:chgData name="Cedric Caudron" userId="35198ffd46ef2793" providerId="LiveId" clId="{AF626A03-3C38-4B35-A93E-74D6D6E54283}" dt="2021-09-26T09:33:41.460" v="324" actId="26606"/>
          <ac:graphicFrameMkLst>
            <pc:docMk/>
            <pc:sldMk cId="444451597" sldId="263"/>
            <ac:graphicFrameMk id="122" creationId="{B4475C31-2342-4F9F-A492-0231A65FAFA9}"/>
          </ac:graphicFrameMkLst>
        </pc:graphicFrameChg>
        <pc:graphicFrameChg chg="add mod">
          <ac:chgData name="Cedric Caudron" userId="35198ffd46ef2793" providerId="LiveId" clId="{AF626A03-3C38-4B35-A93E-74D6D6E54283}" dt="2021-09-26T10:01:57.576" v="965"/>
          <ac:graphicFrameMkLst>
            <pc:docMk/>
            <pc:sldMk cId="444451597" sldId="263"/>
            <ac:graphicFrameMk id="137" creationId="{A6F41D42-AD89-4CB4-912F-99E0D3F3C582}"/>
          </ac:graphicFrameMkLst>
        </pc:graphicFrameChg>
        <pc:picChg chg="del">
          <ac:chgData name="Cedric Caudron" userId="35198ffd46ef2793" providerId="LiveId" clId="{AF626A03-3C38-4B35-A93E-74D6D6E54283}" dt="2021-09-26T09:31:39.861" v="148" actId="478"/>
          <ac:picMkLst>
            <pc:docMk/>
            <pc:sldMk cId="444451597" sldId="263"/>
            <ac:picMk id="5" creationId="{6A0E6C62-B68B-4C3C-BD3A-5CDFA567C74F}"/>
          </ac:picMkLst>
        </pc:picChg>
        <pc:picChg chg="del">
          <ac:chgData name="Cedric Caudron" userId="35198ffd46ef2793" providerId="LiveId" clId="{AF626A03-3C38-4B35-A93E-74D6D6E54283}" dt="2021-09-26T09:31:37.710" v="145" actId="478"/>
          <ac:picMkLst>
            <pc:docMk/>
            <pc:sldMk cId="444451597" sldId="263"/>
            <ac:picMk id="7" creationId="{3A1EAB08-3E6F-4792-9F27-CED1AE4D7369}"/>
          </ac:picMkLst>
        </pc:picChg>
        <pc:picChg chg="del">
          <ac:chgData name="Cedric Caudron" userId="35198ffd46ef2793" providerId="LiveId" clId="{AF626A03-3C38-4B35-A93E-74D6D6E54283}" dt="2021-09-26T09:31:38.505" v="146" actId="478"/>
          <ac:picMkLst>
            <pc:docMk/>
            <pc:sldMk cId="444451597" sldId="263"/>
            <ac:picMk id="9" creationId="{CD81CED2-B9C4-48B2-969A-7ABD2028F955}"/>
          </ac:picMkLst>
        </pc:picChg>
        <pc:picChg chg="del">
          <ac:chgData name="Cedric Caudron" userId="35198ffd46ef2793" providerId="LiveId" clId="{AF626A03-3C38-4B35-A93E-74D6D6E54283}" dt="2021-09-26T09:31:39.177" v="147" actId="478"/>
          <ac:picMkLst>
            <pc:docMk/>
            <pc:sldMk cId="444451597" sldId="263"/>
            <ac:picMk id="12" creationId="{34A1E69C-365F-435D-B458-55EA7AC63E74}"/>
          </ac:picMkLst>
        </pc:picChg>
      </pc:sldChg>
      <pc:sldChg chg="addSp delSp modSp mod modTransition">
        <pc:chgData name="Cedric Caudron" userId="35198ffd46ef2793" providerId="LiveId" clId="{AF626A03-3C38-4B35-A93E-74D6D6E54283}" dt="2021-09-26T15:06:31.657" v="5919"/>
        <pc:sldMkLst>
          <pc:docMk/>
          <pc:sldMk cId="3157072246" sldId="264"/>
        </pc:sldMkLst>
        <pc:spChg chg="mod">
          <ac:chgData name="Cedric Caudron" userId="35198ffd46ef2793" providerId="LiveId" clId="{AF626A03-3C38-4B35-A93E-74D6D6E54283}" dt="2021-09-26T09:39:47.939" v="434" actId="26606"/>
          <ac:spMkLst>
            <pc:docMk/>
            <pc:sldMk cId="3157072246" sldId="264"/>
            <ac:spMk id="2" creationId="{7430178A-7D6C-4D6F-BFB3-ABEF2BBAAD6F}"/>
          </ac:spMkLst>
        </pc:spChg>
        <pc:spChg chg="mod">
          <ac:chgData name="Cedric Caudron" userId="35198ffd46ef2793" providerId="LiveId" clId="{AF626A03-3C38-4B35-A93E-74D6D6E54283}" dt="2021-09-26T09:46:33.321" v="921" actId="313"/>
          <ac:spMkLst>
            <pc:docMk/>
            <pc:sldMk cId="3157072246" sldId="264"/>
            <ac:spMk id="3" creationId="{A9FD5418-C7E3-4C80-8CBF-332DFDFD2333}"/>
          </ac:spMkLst>
        </pc:spChg>
        <pc:spChg chg="del">
          <ac:chgData name="Cedric Caudron" userId="35198ffd46ef2793" providerId="LiveId" clId="{AF626A03-3C38-4B35-A93E-74D6D6E54283}" dt="2021-09-26T09:39:47.939" v="434" actId="26606"/>
          <ac:spMkLst>
            <pc:docMk/>
            <pc:sldMk cId="3157072246" sldId="264"/>
            <ac:spMk id="19" creationId="{190D4F95-AC40-4C7F-8794-DF2B6F75007C}"/>
          </ac:spMkLst>
        </pc:spChg>
        <pc:spChg chg="add del">
          <ac:chgData name="Cedric Caudron" userId="35198ffd46ef2793" providerId="LiveId" clId="{AF626A03-3C38-4B35-A93E-74D6D6E54283}" dt="2021-09-26T09:40:18.600" v="436" actId="26606"/>
          <ac:spMkLst>
            <pc:docMk/>
            <pc:sldMk cId="3157072246" sldId="264"/>
            <ac:spMk id="24" creationId="{D878CF41-1E85-40B7-870F-423D410C7DFF}"/>
          </ac:spMkLst>
        </pc:spChg>
        <pc:spChg chg="add del">
          <ac:chgData name="Cedric Caudron" userId="35198ffd46ef2793" providerId="LiveId" clId="{AF626A03-3C38-4B35-A93E-74D6D6E54283}" dt="2021-09-26T09:40:18.600" v="436" actId="26606"/>
          <ac:spMkLst>
            <pc:docMk/>
            <pc:sldMk cId="3157072246" sldId="264"/>
            <ac:spMk id="34" creationId="{6104B51E-9BE0-41A3-9C1B-CF75B2FC9B2E}"/>
          </ac:spMkLst>
        </pc:spChg>
        <pc:spChg chg="add">
          <ac:chgData name="Cedric Caudron" userId="35198ffd46ef2793" providerId="LiveId" clId="{AF626A03-3C38-4B35-A93E-74D6D6E54283}" dt="2021-09-26T09:40:18.600" v="436" actId="26606"/>
          <ac:spMkLst>
            <pc:docMk/>
            <pc:sldMk cId="3157072246" sldId="264"/>
            <ac:spMk id="39" creationId="{B5AF2345-A5E6-46F8-ADCC-0CB74585C3FD}"/>
          </ac:spMkLst>
        </pc:spChg>
        <pc:spChg chg="add">
          <ac:chgData name="Cedric Caudron" userId="35198ffd46ef2793" providerId="LiveId" clId="{AF626A03-3C38-4B35-A93E-74D6D6E54283}" dt="2021-09-26T09:40:18.600" v="436" actId="26606"/>
          <ac:spMkLst>
            <pc:docMk/>
            <pc:sldMk cId="3157072246" sldId="264"/>
            <ac:spMk id="49" creationId="{F92BFAAF-8B14-47C9-A1B9-E017F484C758}"/>
          </ac:spMkLst>
        </pc:spChg>
        <pc:grpChg chg="del">
          <ac:chgData name="Cedric Caudron" userId="35198ffd46ef2793" providerId="LiveId" clId="{AF626A03-3C38-4B35-A93E-74D6D6E54283}" dt="2021-09-26T09:39:47.939" v="434" actId="26606"/>
          <ac:grpSpMkLst>
            <pc:docMk/>
            <pc:sldMk cId="3157072246" sldId="264"/>
            <ac:grpSpMk id="10" creationId="{5E47C794-DD90-4D91-829F-2F92D74D4CF9}"/>
          </ac:grpSpMkLst>
        </pc:grpChg>
        <pc:grpChg chg="add del">
          <ac:chgData name="Cedric Caudron" userId="35198ffd46ef2793" providerId="LiveId" clId="{AF626A03-3C38-4B35-A93E-74D6D6E54283}" dt="2021-09-26T09:40:18.600" v="436" actId="26606"/>
          <ac:grpSpMkLst>
            <pc:docMk/>
            <pc:sldMk cId="3157072246" sldId="264"/>
            <ac:grpSpMk id="26" creationId="{F5F6488B-0F7E-49D2-AAAC-C1837B0BD58A}"/>
          </ac:grpSpMkLst>
        </pc:grpChg>
        <pc:grpChg chg="add">
          <ac:chgData name="Cedric Caudron" userId="35198ffd46ef2793" providerId="LiveId" clId="{AF626A03-3C38-4B35-A93E-74D6D6E54283}" dt="2021-09-26T09:40:18.600" v="436" actId="26606"/>
          <ac:grpSpMkLst>
            <pc:docMk/>
            <pc:sldMk cId="3157072246" sldId="264"/>
            <ac:grpSpMk id="41" creationId="{D26E7F6C-FF65-4DD0-9E9A-61A7E49A9166}"/>
          </ac:grpSpMkLst>
        </pc:grpChg>
        <pc:picChg chg="del">
          <ac:chgData name="Cedric Caudron" userId="35198ffd46ef2793" providerId="LiveId" clId="{AF626A03-3C38-4B35-A93E-74D6D6E54283}" dt="2021-09-26T09:39:29.485" v="431" actId="478"/>
          <ac:picMkLst>
            <pc:docMk/>
            <pc:sldMk cId="3157072246" sldId="264"/>
            <ac:picMk id="5" creationId="{05520345-594C-4A6D-A223-75CA2BF4834C}"/>
          </ac:picMkLst>
        </pc:picChg>
        <pc:picChg chg="add mod">
          <ac:chgData name="Cedric Caudron" userId="35198ffd46ef2793" providerId="LiveId" clId="{AF626A03-3C38-4B35-A93E-74D6D6E54283}" dt="2021-09-26T09:42:07.832" v="464" actId="1076"/>
          <ac:picMkLst>
            <pc:docMk/>
            <pc:sldMk cId="3157072246" sldId="264"/>
            <ac:picMk id="6" creationId="{5F98E721-A402-4E6A-87AE-251C91735B36}"/>
          </ac:picMkLst>
        </pc:picChg>
        <pc:picChg chg="add mod">
          <ac:chgData name="Cedric Caudron" userId="35198ffd46ef2793" providerId="LiveId" clId="{AF626A03-3C38-4B35-A93E-74D6D6E54283}" dt="2021-09-26T09:41:39.601" v="455" actId="14100"/>
          <ac:picMkLst>
            <pc:docMk/>
            <pc:sldMk cId="3157072246" sldId="264"/>
            <ac:picMk id="8" creationId="{309ADA93-12D7-4D78-A15D-691A50DC63C1}"/>
          </ac:picMkLst>
        </pc:picChg>
        <pc:picChg chg="add mod ord">
          <ac:chgData name="Cedric Caudron" userId="35198ffd46ef2793" providerId="LiveId" clId="{AF626A03-3C38-4B35-A93E-74D6D6E54283}" dt="2021-09-26T09:42:15.206" v="466" actId="1076"/>
          <ac:picMkLst>
            <pc:docMk/>
            <pc:sldMk cId="3157072246" sldId="264"/>
            <ac:picMk id="18" creationId="{7FF9C0AA-2851-4A70-9633-ADA5DDA840DA}"/>
          </ac:picMkLst>
        </pc:picChg>
        <pc:picChg chg="add del mod">
          <ac:chgData name="Cedric Caudron" userId="35198ffd46ef2793" providerId="LiveId" clId="{AF626A03-3C38-4B35-A93E-74D6D6E54283}" dt="2021-09-26T09:39:42.573" v="433" actId="478"/>
          <ac:picMkLst>
            <pc:docMk/>
            <pc:sldMk cId="3157072246" sldId="264"/>
            <ac:picMk id="21" creationId="{BFDD38F4-23BE-4F23-9061-6F3991DAFB5D}"/>
          </ac:picMkLst>
        </pc:picChg>
        <pc:picChg chg="add del mod">
          <ac:chgData name="Cedric Caudron" userId="35198ffd46ef2793" providerId="LiveId" clId="{AF626A03-3C38-4B35-A93E-74D6D6E54283}" dt="2021-09-26T09:39:41.749" v="432" actId="478"/>
          <ac:picMkLst>
            <pc:docMk/>
            <pc:sldMk cId="3157072246" sldId="264"/>
            <ac:picMk id="23" creationId="{8D89FBC1-4AB1-4334-ADCD-422A427468F4}"/>
          </ac:picMkLst>
        </pc:picChg>
        <pc:picChg chg="add mod ord modCrop">
          <ac:chgData name="Cedric Caudron" userId="35198ffd46ef2793" providerId="LiveId" clId="{AF626A03-3C38-4B35-A93E-74D6D6E54283}" dt="2021-09-26T09:42:11.882" v="465" actId="1076"/>
          <ac:picMkLst>
            <pc:docMk/>
            <pc:sldMk cId="3157072246" sldId="264"/>
            <ac:picMk id="33" creationId="{3278C0B7-09E0-4081-A839-67BCDAAA487F}"/>
          </ac:picMkLst>
        </pc:picChg>
        <pc:picChg chg="add mod">
          <ac:chgData name="Cedric Caudron" userId="35198ffd46ef2793" providerId="LiveId" clId="{AF626A03-3C38-4B35-A93E-74D6D6E54283}" dt="2021-09-26T09:42:03.139" v="463" actId="14100"/>
          <ac:picMkLst>
            <pc:docMk/>
            <pc:sldMk cId="3157072246" sldId="264"/>
            <ac:picMk id="36" creationId="{61520ECB-2A17-4D2D-8EB2-545DBF66ABB7}"/>
          </ac:picMkLst>
        </pc:picChg>
      </pc:sldChg>
      <pc:sldChg chg="addSp delSp modSp mod modTransition">
        <pc:chgData name="Cedric Caudron" userId="35198ffd46ef2793" providerId="LiveId" clId="{AF626A03-3C38-4B35-A93E-74D6D6E54283}" dt="2021-09-26T15:06:37.198" v="5920"/>
        <pc:sldMkLst>
          <pc:docMk/>
          <pc:sldMk cId="1635217353" sldId="265"/>
        </pc:sldMkLst>
        <pc:spChg chg="mod">
          <ac:chgData name="Cedric Caudron" userId="35198ffd46ef2793" providerId="LiveId" clId="{AF626A03-3C38-4B35-A93E-74D6D6E54283}" dt="2021-09-26T09:59:22.337" v="954" actId="20577"/>
          <ac:spMkLst>
            <pc:docMk/>
            <pc:sldMk cId="1635217353" sldId="265"/>
            <ac:spMk id="2" creationId="{ED822E1E-66F0-456F-9530-F95F755AB9FB}"/>
          </ac:spMkLst>
        </pc:spChg>
        <pc:spChg chg="del">
          <ac:chgData name="Cedric Caudron" userId="35198ffd46ef2793" providerId="LiveId" clId="{AF626A03-3C38-4B35-A93E-74D6D6E54283}" dt="2021-09-26T09:58:38.779" v="922" actId="478"/>
          <ac:spMkLst>
            <pc:docMk/>
            <pc:sldMk cId="1635217353" sldId="265"/>
            <ac:spMk id="3" creationId="{FB2B5598-1857-4012-9715-CDF0DDFD3C9B}"/>
          </ac:spMkLst>
        </pc:spChg>
        <pc:spChg chg="add del mod">
          <ac:chgData name="Cedric Caudron" userId="35198ffd46ef2793" providerId="LiveId" clId="{AF626A03-3C38-4B35-A93E-74D6D6E54283}" dt="2021-09-26T09:58:41.176" v="923" actId="478"/>
          <ac:spMkLst>
            <pc:docMk/>
            <pc:sldMk cId="1635217353" sldId="265"/>
            <ac:spMk id="6" creationId="{E206F6BE-FBE7-449C-ACBE-E43BE82E7FDB}"/>
          </ac:spMkLst>
        </pc:spChg>
        <pc:spChg chg="add mod">
          <ac:chgData name="Cedric Caudron" userId="35198ffd46ef2793" providerId="LiveId" clId="{AF626A03-3C38-4B35-A93E-74D6D6E54283}" dt="2021-09-26T12:08:12.806" v="2245" actId="20577"/>
          <ac:spMkLst>
            <pc:docMk/>
            <pc:sldMk cId="1635217353" sldId="265"/>
            <ac:spMk id="18" creationId="{3FB0663E-2C45-4991-8968-CB6FC75913A6}"/>
          </ac:spMkLst>
        </pc:spChg>
        <pc:spChg chg="del">
          <ac:chgData name="Cedric Caudron" userId="35198ffd46ef2793" providerId="LiveId" clId="{AF626A03-3C38-4B35-A93E-74D6D6E54283}" dt="2021-09-26T10:01:12.926" v="960" actId="26606"/>
          <ac:spMkLst>
            <pc:docMk/>
            <pc:sldMk cId="1635217353" sldId="265"/>
            <ac:spMk id="19" creationId="{B5BA6DB3-F246-4306-AA4A-B2E8EF6D7B10}"/>
          </ac:spMkLst>
        </pc:spChg>
        <pc:spChg chg="add">
          <ac:chgData name="Cedric Caudron" userId="35198ffd46ef2793" providerId="LiveId" clId="{AF626A03-3C38-4B35-A93E-74D6D6E54283}" dt="2021-09-26T10:01:12.926" v="960" actId="26606"/>
          <ac:spMkLst>
            <pc:docMk/>
            <pc:sldMk cId="1635217353" sldId="265"/>
            <ac:spMk id="33" creationId="{B5BA6DB3-F246-4306-AA4A-B2E8EF6D7B10}"/>
          </ac:spMkLst>
        </pc:spChg>
        <pc:grpChg chg="del">
          <ac:chgData name="Cedric Caudron" userId="35198ffd46ef2793" providerId="LiveId" clId="{AF626A03-3C38-4B35-A93E-74D6D6E54283}" dt="2021-09-26T10:01:12.926" v="960" actId="26606"/>
          <ac:grpSpMkLst>
            <pc:docMk/>
            <pc:sldMk cId="1635217353" sldId="265"/>
            <ac:grpSpMk id="10" creationId="{298B78F7-6841-4168-8538-3E26070861D3}"/>
          </ac:grpSpMkLst>
        </pc:grpChg>
        <pc:grpChg chg="add">
          <ac:chgData name="Cedric Caudron" userId="35198ffd46ef2793" providerId="LiveId" clId="{AF626A03-3C38-4B35-A93E-74D6D6E54283}" dt="2021-09-26T10:01:12.926" v="960" actId="26606"/>
          <ac:grpSpMkLst>
            <pc:docMk/>
            <pc:sldMk cId="1635217353" sldId="265"/>
            <ac:grpSpMk id="24" creationId="{298B78F7-6841-4168-8538-3E26070861D3}"/>
          </ac:grpSpMkLst>
        </pc:grpChg>
        <pc:picChg chg="del">
          <ac:chgData name="Cedric Caudron" userId="35198ffd46ef2793" providerId="LiveId" clId="{AF626A03-3C38-4B35-A93E-74D6D6E54283}" dt="2021-09-26T10:01:05.488" v="955" actId="478"/>
          <ac:picMkLst>
            <pc:docMk/>
            <pc:sldMk cId="1635217353" sldId="265"/>
            <ac:picMk id="5" creationId="{414E3F78-2AC7-442A-9953-4A9C4D975A5B}"/>
          </ac:picMkLst>
        </pc:picChg>
        <pc:picChg chg="add mod">
          <ac:chgData name="Cedric Caudron" userId="35198ffd46ef2793" providerId="LiveId" clId="{AF626A03-3C38-4B35-A93E-74D6D6E54283}" dt="2021-09-26T10:01:12.926" v="960" actId="26606"/>
          <ac:picMkLst>
            <pc:docMk/>
            <pc:sldMk cId="1635217353" sldId="265"/>
            <ac:picMk id="8" creationId="{7B3D8665-065E-4679-94F3-B5CD9B838F8E}"/>
          </ac:picMkLst>
        </pc:picChg>
      </pc:sldChg>
      <pc:sldChg chg="addSp delSp modSp mod modTransition">
        <pc:chgData name="Cedric Caudron" userId="35198ffd46ef2793" providerId="LiveId" clId="{AF626A03-3C38-4B35-A93E-74D6D6E54283}" dt="2021-09-26T15:06:44.496" v="5921"/>
        <pc:sldMkLst>
          <pc:docMk/>
          <pc:sldMk cId="96439214" sldId="266"/>
        </pc:sldMkLst>
        <pc:spChg chg="del">
          <ac:chgData name="Cedric Caudron" userId="35198ffd46ef2793" providerId="LiveId" clId="{AF626A03-3C38-4B35-A93E-74D6D6E54283}" dt="2021-09-26T10:05:31.243" v="991" actId="478"/>
          <ac:spMkLst>
            <pc:docMk/>
            <pc:sldMk cId="96439214" sldId="266"/>
            <ac:spMk id="2" creationId="{54C9940B-0A16-4969-B3A0-F244AD019F7D}"/>
          </ac:spMkLst>
        </pc:spChg>
        <pc:spChg chg="add del mod">
          <ac:chgData name="Cedric Caudron" userId="35198ffd46ef2793" providerId="LiveId" clId="{AF626A03-3C38-4B35-A93E-74D6D6E54283}" dt="2021-09-26T10:05:22.924" v="990" actId="478"/>
          <ac:spMkLst>
            <pc:docMk/>
            <pc:sldMk cId="96439214" sldId="266"/>
            <ac:spMk id="4" creationId="{0EAD9DCD-286C-4388-B96F-A79FB4B0EC1C}"/>
          </ac:spMkLst>
        </pc:spChg>
        <pc:spChg chg="add del mod">
          <ac:chgData name="Cedric Caudron" userId="35198ffd46ef2793" providerId="LiveId" clId="{AF626A03-3C38-4B35-A93E-74D6D6E54283}" dt="2021-09-26T10:05:34.348" v="992" actId="478"/>
          <ac:spMkLst>
            <pc:docMk/>
            <pc:sldMk cId="96439214" sldId="266"/>
            <ac:spMk id="8" creationId="{89D747E9-2C87-42D8-99FF-93A345822A49}"/>
          </ac:spMkLst>
        </pc:spChg>
        <pc:spChg chg="add mod">
          <ac:chgData name="Cedric Caudron" userId="35198ffd46ef2793" providerId="LiveId" clId="{AF626A03-3C38-4B35-A93E-74D6D6E54283}" dt="2021-09-26T10:06:14.593" v="995" actId="26606"/>
          <ac:spMkLst>
            <pc:docMk/>
            <pc:sldMk cId="96439214" sldId="266"/>
            <ac:spMk id="22" creationId="{EE50D3BC-4183-4EAC-BDE6-2922EE560940}"/>
          </ac:spMkLst>
        </pc:spChg>
        <pc:spChg chg="del">
          <ac:chgData name="Cedric Caudron" userId="35198ffd46ef2793" providerId="LiveId" clId="{AF626A03-3C38-4B35-A93E-74D6D6E54283}" dt="2021-09-26T10:06:14.593" v="995" actId="26606"/>
          <ac:spMkLst>
            <pc:docMk/>
            <pc:sldMk cId="96439214" sldId="266"/>
            <ac:spMk id="23" creationId="{8B072D99-315F-4D5C-8F95-7855C1245D2B}"/>
          </ac:spMkLst>
        </pc:spChg>
        <pc:spChg chg="add mod">
          <ac:chgData name="Cedric Caudron" userId="35198ffd46ef2793" providerId="LiveId" clId="{AF626A03-3C38-4B35-A93E-74D6D6E54283}" dt="2021-09-26T10:06:14.593" v="995" actId="26606"/>
          <ac:spMkLst>
            <pc:docMk/>
            <pc:sldMk cId="96439214" sldId="266"/>
            <ac:spMk id="24" creationId="{9E14A889-4EFE-47E5-BDDB-937A9BFD21D9}"/>
          </ac:spMkLst>
        </pc:spChg>
        <pc:spChg chg="del">
          <ac:chgData name="Cedric Caudron" userId="35198ffd46ef2793" providerId="LiveId" clId="{AF626A03-3C38-4B35-A93E-74D6D6E54283}" dt="2021-09-26T10:06:14.593" v="995" actId="26606"/>
          <ac:spMkLst>
            <pc:docMk/>
            <pc:sldMk cId="96439214" sldId="266"/>
            <ac:spMk id="25" creationId="{2475D3DF-6A4B-4526-811A-DFB0A0811584}"/>
          </ac:spMkLst>
        </pc:spChg>
        <pc:spChg chg="del">
          <ac:chgData name="Cedric Caudron" userId="35198ffd46ef2793" providerId="LiveId" clId="{AF626A03-3C38-4B35-A93E-74D6D6E54283}" dt="2021-09-26T10:06:14.593" v="995" actId="26606"/>
          <ac:spMkLst>
            <pc:docMk/>
            <pc:sldMk cId="96439214" sldId="266"/>
            <ac:spMk id="27" creationId="{2117BBB2-6524-4501-B3AD-95BAA6195F26}"/>
          </ac:spMkLst>
        </pc:spChg>
        <pc:spChg chg="del">
          <ac:chgData name="Cedric Caudron" userId="35198ffd46ef2793" providerId="LiveId" clId="{AF626A03-3C38-4B35-A93E-74D6D6E54283}" dt="2021-09-26T10:06:14.593" v="995" actId="26606"/>
          <ac:spMkLst>
            <pc:docMk/>
            <pc:sldMk cId="96439214" sldId="266"/>
            <ac:spMk id="29" creationId="{602D0077-A4FB-4310-931A-44A3F972345F}"/>
          </ac:spMkLst>
        </pc:spChg>
        <pc:spChg chg="add">
          <ac:chgData name="Cedric Caudron" userId="35198ffd46ef2793" providerId="LiveId" clId="{AF626A03-3C38-4B35-A93E-74D6D6E54283}" dt="2021-09-26T10:06:14.593" v="995" actId="26606"/>
          <ac:spMkLst>
            <pc:docMk/>
            <pc:sldMk cId="96439214" sldId="266"/>
            <ac:spMk id="34" creationId="{324E43EB-867C-4B35-9A5C-E435157C7297}"/>
          </ac:spMkLst>
        </pc:spChg>
        <pc:grpChg chg="del">
          <ac:chgData name="Cedric Caudron" userId="35198ffd46ef2793" providerId="LiveId" clId="{AF626A03-3C38-4B35-A93E-74D6D6E54283}" dt="2021-09-26T10:06:14.593" v="995" actId="26606"/>
          <ac:grpSpMkLst>
            <pc:docMk/>
            <pc:sldMk cId="96439214" sldId="266"/>
            <ac:grpSpMk id="14" creationId="{4622F691-7E68-4AA5-BBF4-275653B98EEC}"/>
          </ac:grpSpMkLst>
        </pc:grpChg>
        <pc:grpChg chg="add">
          <ac:chgData name="Cedric Caudron" userId="35198ffd46ef2793" providerId="LiveId" clId="{AF626A03-3C38-4B35-A93E-74D6D6E54283}" dt="2021-09-26T10:06:14.593" v="995" actId="26606"/>
          <ac:grpSpMkLst>
            <pc:docMk/>
            <pc:sldMk cId="96439214" sldId="266"/>
            <ac:grpSpMk id="36" creationId="{01B1A260-8A72-4E08-82CC-DB3DB0A49F35}"/>
          </ac:grpSpMkLst>
        </pc:grpChg>
        <pc:picChg chg="del">
          <ac:chgData name="Cedric Caudron" userId="35198ffd46ef2793" providerId="LiveId" clId="{AF626A03-3C38-4B35-A93E-74D6D6E54283}" dt="2021-09-26T10:05:17.595" v="987" actId="478"/>
          <ac:picMkLst>
            <pc:docMk/>
            <pc:sldMk cId="96439214" sldId="266"/>
            <ac:picMk id="5" creationId="{AD027C06-A8BA-465A-B083-AE44C60A5D0C}"/>
          </ac:picMkLst>
        </pc:picChg>
        <pc:picChg chg="del">
          <ac:chgData name="Cedric Caudron" userId="35198ffd46ef2793" providerId="LiveId" clId="{AF626A03-3C38-4B35-A93E-74D6D6E54283}" dt="2021-09-26T10:05:18.811" v="988" actId="478"/>
          <ac:picMkLst>
            <pc:docMk/>
            <pc:sldMk cId="96439214" sldId="266"/>
            <ac:picMk id="7" creationId="{DB0EBBE4-2C67-4010-95A1-CC3CAEF0E968}"/>
          </ac:picMkLst>
        </pc:picChg>
        <pc:picChg chg="del">
          <ac:chgData name="Cedric Caudron" userId="35198ffd46ef2793" providerId="LiveId" clId="{AF626A03-3C38-4B35-A93E-74D6D6E54283}" dt="2021-09-26T10:05:19.702" v="989" actId="478"/>
          <ac:picMkLst>
            <pc:docMk/>
            <pc:sldMk cId="96439214" sldId="266"/>
            <ac:picMk id="9" creationId="{4688609E-1FC8-4BBC-BAEC-8DDF3849C53F}"/>
          </ac:picMkLst>
        </pc:picChg>
      </pc:sldChg>
      <pc:sldChg chg="addSp delSp modSp mod modTransition setBg setClrOvrMap">
        <pc:chgData name="Cedric Caudron" userId="35198ffd46ef2793" providerId="LiveId" clId="{AF626A03-3C38-4B35-A93E-74D6D6E54283}" dt="2021-09-26T15:12:24.538" v="5924"/>
        <pc:sldMkLst>
          <pc:docMk/>
          <pc:sldMk cId="3161043390" sldId="267"/>
        </pc:sldMkLst>
        <pc:spChg chg="del">
          <ac:chgData name="Cedric Caudron" userId="35198ffd46ef2793" providerId="LiveId" clId="{AF626A03-3C38-4B35-A93E-74D6D6E54283}" dt="2021-09-26T10:16:01.490" v="996" actId="478"/>
          <ac:spMkLst>
            <pc:docMk/>
            <pc:sldMk cId="3161043390" sldId="267"/>
            <ac:spMk id="2" creationId="{4B6AC0CC-E702-41A1-9A5B-6BE7A23735FF}"/>
          </ac:spMkLst>
        </pc:spChg>
        <pc:spChg chg="add del mod">
          <ac:chgData name="Cedric Caudron" userId="35198ffd46ef2793" providerId="LiveId" clId="{AF626A03-3C38-4B35-A93E-74D6D6E54283}" dt="2021-09-26T10:16:03.612" v="997" actId="478"/>
          <ac:spMkLst>
            <pc:docMk/>
            <pc:sldMk cId="3161043390" sldId="267"/>
            <ac:spMk id="4" creationId="{58051AE6-2E30-4DA5-BF37-5C68C4FC5EC8}"/>
          </ac:spMkLst>
        </pc:spChg>
        <pc:spChg chg="add del mod">
          <ac:chgData name="Cedric Caudron" userId="35198ffd46ef2793" providerId="LiveId" clId="{AF626A03-3C38-4B35-A93E-74D6D6E54283}" dt="2021-09-26T10:16:09.491" v="1000" actId="478"/>
          <ac:spMkLst>
            <pc:docMk/>
            <pc:sldMk cId="3161043390" sldId="267"/>
            <ac:spMk id="6" creationId="{608A9A1D-E2A4-4C87-9739-616983EF5105}"/>
          </ac:spMkLst>
        </pc:spChg>
        <pc:spChg chg="del">
          <ac:chgData name="Cedric Caudron" userId="35198ffd46ef2793" providerId="LiveId" clId="{AF626A03-3C38-4B35-A93E-74D6D6E54283}" dt="2021-09-26T10:16:07.382" v="999" actId="478"/>
          <ac:spMkLst>
            <pc:docMk/>
            <pc:sldMk cId="3161043390" sldId="267"/>
            <ac:spMk id="7" creationId="{B2C57A8A-F5E2-4E87-8860-810E384516C6}"/>
          </ac:spMkLst>
        </pc:spChg>
        <pc:spChg chg="add mod">
          <ac:chgData name="Cedric Caudron" userId="35198ffd46ef2793" providerId="LiveId" clId="{AF626A03-3C38-4B35-A93E-74D6D6E54283}" dt="2021-09-26T10:16:39.946" v="1004" actId="26606"/>
          <ac:spMkLst>
            <pc:docMk/>
            <pc:sldMk cId="3161043390" sldId="267"/>
            <ac:spMk id="22" creationId="{A09A2B3E-63BB-41B7-8139-A36CD523CD1B}"/>
          </ac:spMkLst>
        </pc:spChg>
        <pc:spChg chg="del">
          <ac:chgData name="Cedric Caudron" userId="35198ffd46ef2793" providerId="LiveId" clId="{AF626A03-3C38-4B35-A93E-74D6D6E54283}" dt="2021-09-26T10:16:39.946" v="1004" actId="26606"/>
          <ac:spMkLst>
            <pc:docMk/>
            <pc:sldMk cId="3161043390" sldId="267"/>
            <ac:spMk id="23" creationId="{190D4F95-AC40-4C7F-8794-DF2B6F75007C}"/>
          </ac:spMkLst>
        </pc:spChg>
        <pc:spChg chg="add mod">
          <ac:chgData name="Cedric Caudron" userId="35198ffd46ef2793" providerId="LiveId" clId="{AF626A03-3C38-4B35-A93E-74D6D6E54283}" dt="2021-09-26T10:16:39.967" v="1005" actId="27636"/>
          <ac:spMkLst>
            <pc:docMk/>
            <pc:sldMk cId="3161043390" sldId="267"/>
            <ac:spMk id="24" creationId="{D3B4376B-4AC5-44C2-86FC-43A8058D8BF6}"/>
          </ac:spMkLst>
        </pc:spChg>
        <pc:spChg chg="add">
          <ac:chgData name="Cedric Caudron" userId="35198ffd46ef2793" providerId="LiveId" clId="{AF626A03-3C38-4B35-A93E-74D6D6E54283}" dt="2021-09-26T10:16:39.946" v="1004" actId="26606"/>
          <ac:spMkLst>
            <pc:docMk/>
            <pc:sldMk cId="3161043390" sldId="267"/>
            <ac:spMk id="29" creationId="{C314C310-850D-4491-AA52-C75BEA68B68C}"/>
          </ac:spMkLst>
        </pc:spChg>
        <pc:spChg chg="add">
          <ac:chgData name="Cedric Caudron" userId="35198ffd46ef2793" providerId="LiveId" clId="{AF626A03-3C38-4B35-A93E-74D6D6E54283}" dt="2021-09-26T10:16:39.946" v="1004" actId="26606"/>
          <ac:spMkLst>
            <pc:docMk/>
            <pc:sldMk cId="3161043390" sldId="267"/>
            <ac:spMk id="37" creationId="{0308D749-5984-4BB8-A788-A85D24304A0A}"/>
          </ac:spMkLst>
        </pc:spChg>
        <pc:spChg chg="add">
          <ac:chgData name="Cedric Caudron" userId="35198ffd46ef2793" providerId="LiveId" clId="{AF626A03-3C38-4B35-A93E-74D6D6E54283}" dt="2021-09-26T10:16:39.946" v="1004" actId="26606"/>
          <ac:spMkLst>
            <pc:docMk/>
            <pc:sldMk cId="3161043390" sldId="267"/>
            <ac:spMk id="39" creationId="{95B8172D-A4C8-41B4-8991-78BBEC4039D5}"/>
          </ac:spMkLst>
        </pc:spChg>
        <pc:grpChg chg="del">
          <ac:chgData name="Cedric Caudron" userId="35198ffd46ef2793" providerId="LiveId" clId="{AF626A03-3C38-4B35-A93E-74D6D6E54283}" dt="2021-09-26T10:16:39.946" v="1004" actId="26606"/>
          <ac:grpSpMkLst>
            <pc:docMk/>
            <pc:sldMk cId="3161043390" sldId="267"/>
            <ac:grpSpMk id="14" creationId="{5E47C794-DD90-4D91-829F-2F92D74D4CF9}"/>
          </ac:grpSpMkLst>
        </pc:grpChg>
        <pc:grpChg chg="add">
          <ac:chgData name="Cedric Caudron" userId="35198ffd46ef2793" providerId="LiveId" clId="{AF626A03-3C38-4B35-A93E-74D6D6E54283}" dt="2021-09-26T10:16:39.946" v="1004" actId="26606"/>
          <ac:grpSpMkLst>
            <pc:docMk/>
            <pc:sldMk cId="3161043390" sldId="267"/>
            <ac:grpSpMk id="31" creationId="{D4EC3799-3F52-48CE-85CC-83AED368EB42}"/>
          </ac:grpSpMkLst>
        </pc:grpChg>
        <pc:picChg chg="del">
          <ac:chgData name="Cedric Caudron" userId="35198ffd46ef2793" providerId="LiveId" clId="{AF626A03-3C38-4B35-A93E-74D6D6E54283}" dt="2021-09-26T10:16:04.896" v="998" actId="478"/>
          <ac:picMkLst>
            <pc:docMk/>
            <pc:sldMk cId="3161043390" sldId="267"/>
            <ac:picMk id="9" creationId="{4786E84D-B01E-4155-9083-0E9F9A96BD6E}"/>
          </ac:picMkLst>
        </pc:picChg>
        <pc:cxnChg chg="add">
          <ac:chgData name="Cedric Caudron" userId="35198ffd46ef2793" providerId="LiveId" clId="{AF626A03-3C38-4B35-A93E-74D6D6E54283}" dt="2021-09-26T10:16:39.946" v="1004" actId="26606"/>
          <ac:cxnSpMkLst>
            <pc:docMk/>
            <pc:sldMk cId="3161043390" sldId="267"/>
            <ac:cxnSpMk id="35" creationId="{789E20C7-BB50-4317-93C7-90C8ED80B275}"/>
          </ac:cxnSpMkLst>
        </pc:cxnChg>
      </pc:sldChg>
      <pc:sldChg chg="addSp delSp modSp mod modTransition">
        <pc:chgData name="Cedric Caudron" userId="35198ffd46ef2793" providerId="LiveId" clId="{AF626A03-3C38-4B35-A93E-74D6D6E54283}" dt="2021-09-26T15:12:29.483" v="5925"/>
        <pc:sldMkLst>
          <pc:docMk/>
          <pc:sldMk cId="1339906510" sldId="268"/>
        </pc:sldMkLst>
        <pc:spChg chg="mod">
          <ac:chgData name="Cedric Caudron" userId="35198ffd46ef2793" providerId="LiveId" clId="{AF626A03-3C38-4B35-A93E-74D6D6E54283}" dt="2021-09-26T10:21:47.902" v="1028" actId="26606"/>
          <ac:spMkLst>
            <pc:docMk/>
            <pc:sldMk cId="1339906510" sldId="268"/>
            <ac:spMk id="2" creationId="{DDACA03E-A6A6-41C1-9E41-7D65CDFD19E9}"/>
          </ac:spMkLst>
        </pc:spChg>
        <pc:spChg chg="del">
          <ac:chgData name="Cedric Caudron" userId="35198ffd46ef2793" providerId="LiveId" clId="{AF626A03-3C38-4B35-A93E-74D6D6E54283}" dt="2021-09-26T10:18:05.850" v="1020" actId="478"/>
          <ac:spMkLst>
            <pc:docMk/>
            <pc:sldMk cId="1339906510" sldId="268"/>
            <ac:spMk id="3" creationId="{7B5D8228-2790-4128-8016-C7AD138A6DFF}"/>
          </ac:spMkLst>
        </pc:spChg>
        <pc:spChg chg="add del mod">
          <ac:chgData name="Cedric Caudron" userId="35198ffd46ef2793" providerId="LiveId" clId="{AF626A03-3C38-4B35-A93E-74D6D6E54283}" dt="2021-09-26T10:18:07.779" v="1021" actId="478"/>
          <ac:spMkLst>
            <pc:docMk/>
            <pc:sldMk cId="1339906510" sldId="268"/>
            <ac:spMk id="6" creationId="{DEC13BEB-B8D1-4465-91AF-8BE453AA2C23}"/>
          </ac:spMkLst>
        </pc:spChg>
        <pc:spChg chg="del">
          <ac:chgData name="Cedric Caudron" userId="35198ffd46ef2793" providerId="LiveId" clId="{AF626A03-3C38-4B35-A93E-74D6D6E54283}" dt="2021-09-26T10:21:47.902" v="1028" actId="26606"/>
          <ac:spMkLst>
            <pc:docMk/>
            <pc:sldMk cId="1339906510" sldId="268"/>
            <ac:spMk id="19" creationId="{190D4F95-AC40-4C7F-8794-DF2B6F75007C}"/>
          </ac:spMkLst>
        </pc:spChg>
        <pc:spChg chg="add">
          <ac:chgData name="Cedric Caudron" userId="35198ffd46ef2793" providerId="LiveId" clId="{AF626A03-3C38-4B35-A93E-74D6D6E54283}" dt="2021-09-26T10:21:47.902" v="1028" actId="26606"/>
          <ac:spMkLst>
            <pc:docMk/>
            <pc:sldMk cId="1339906510" sldId="268"/>
            <ac:spMk id="33" creationId="{4FE4FEFB-1CF6-42E6-A494-7745875401DB}"/>
          </ac:spMkLst>
        </pc:spChg>
        <pc:grpChg chg="del">
          <ac:chgData name="Cedric Caudron" userId="35198ffd46ef2793" providerId="LiveId" clId="{AF626A03-3C38-4B35-A93E-74D6D6E54283}" dt="2021-09-26T10:21:47.902" v="1028" actId="26606"/>
          <ac:grpSpMkLst>
            <pc:docMk/>
            <pc:sldMk cId="1339906510" sldId="268"/>
            <ac:grpSpMk id="10" creationId="{5E47C794-DD90-4D91-829F-2F92D74D4CF9}"/>
          </ac:grpSpMkLst>
        </pc:grpChg>
        <pc:grpChg chg="add">
          <ac:chgData name="Cedric Caudron" userId="35198ffd46ef2793" providerId="LiveId" clId="{AF626A03-3C38-4B35-A93E-74D6D6E54283}" dt="2021-09-26T10:21:47.902" v="1028" actId="26606"/>
          <ac:grpSpMkLst>
            <pc:docMk/>
            <pc:sldMk cId="1339906510" sldId="268"/>
            <ac:grpSpMk id="24" creationId="{CD950F15-6D99-47E2-B154-2C00E88EA176}"/>
          </ac:grpSpMkLst>
        </pc:grpChg>
        <pc:grpChg chg="add">
          <ac:chgData name="Cedric Caudron" userId="35198ffd46ef2793" providerId="LiveId" clId="{AF626A03-3C38-4B35-A93E-74D6D6E54283}" dt="2021-09-26T10:21:47.902" v="1028" actId="26606"/>
          <ac:grpSpMkLst>
            <pc:docMk/>
            <pc:sldMk cId="1339906510" sldId="268"/>
            <ac:grpSpMk id="35" creationId="{0F61C4B8-E5B7-46D4-8E18-47D70A0ABF87}"/>
          </ac:grpSpMkLst>
        </pc:grpChg>
        <pc:picChg chg="del">
          <ac:chgData name="Cedric Caudron" userId="35198ffd46ef2793" providerId="LiveId" clId="{AF626A03-3C38-4B35-A93E-74D6D6E54283}" dt="2021-09-26T10:18:09.739" v="1022" actId="478"/>
          <ac:picMkLst>
            <pc:docMk/>
            <pc:sldMk cId="1339906510" sldId="268"/>
            <ac:picMk id="5" creationId="{6316C940-D579-48CD-B66F-D5B722DF5AE1}"/>
          </ac:picMkLst>
        </pc:picChg>
        <pc:picChg chg="add mod">
          <ac:chgData name="Cedric Caudron" userId="35198ffd46ef2793" providerId="LiveId" clId="{AF626A03-3C38-4B35-A93E-74D6D6E54283}" dt="2021-09-26T14:59:31.103" v="5907" actId="1440"/>
          <ac:picMkLst>
            <pc:docMk/>
            <pc:sldMk cId="1339906510" sldId="268"/>
            <ac:picMk id="8" creationId="{2CB40C32-65C7-40A9-B024-AEF532D7ACBB}"/>
          </ac:picMkLst>
        </pc:picChg>
        <pc:picChg chg="add mod">
          <ac:chgData name="Cedric Caudron" userId="35198ffd46ef2793" providerId="LiveId" clId="{AF626A03-3C38-4B35-A93E-74D6D6E54283}" dt="2021-09-26T14:59:33.705" v="5908" actId="1440"/>
          <ac:picMkLst>
            <pc:docMk/>
            <pc:sldMk cId="1339906510" sldId="268"/>
            <ac:picMk id="18" creationId="{EB5D6524-3177-4004-A9DB-BF78A88BCC68}"/>
          </ac:picMkLst>
        </pc:picChg>
      </pc:sldChg>
      <pc:sldChg chg="addSp delSp modSp mod modTransition">
        <pc:chgData name="Cedric Caudron" userId="35198ffd46ef2793" providerId="LiveId" clId="{AF626A03-3C38-4B35-A93E-74D6D6E54283}" dt="2021-09-26T15:12:34.034" v="5926"/>
        <pc:sldMkLst>
          <pc:docMk/>
          <pc:sldMk cId="2903302104" sldId="269"/>
        </pc:sldMkLst>
        <pc:spChg chg="mod">
          <ac:chgData name="Cedric Caudron" userId="35198ffd46ef2793" providerId="LiveId" clId="{AF626A03-3C38-4B35-A93E-74D6D6E54283}" dt="2021-09-26T10:30:01.915" v="1094" actId="26606"/>
          <ac:spMkLst>
            <pc:docMk/>
            <pc:sldMk cId="2903302104" sldId="269"/>
            <ac:spMk id="2" creationId="{A0A6025E-348E-4A4D-8C96-6A6E4C18C25E}"/>
          </ac:spMkLst>
        </pc:spChg>
        <pc:spChg chg="del">
          <ac:chgData name="Cedric Caudron" userId="35198ffd46ef2793" providerId="LiveId" clId="{AF626A03-3C38-4B35-A93E-74D6D6E54283}" dt="2021-09-26T10:24:33.196" v="1041" actId="478"/>
          <ac:spMkLst>
            <pc:docMk/>
            <pc:sldMk cId="2903302104" sldId="269"/>
            <ac:spMk id="3" creationId="{081B0AE3-2D59-4B8A-B266-B120E06BB339}"/>
          </ac:spMkLst>
        </pc:spChg>
        <pc:spChg chg="add del mod">
          <ac:chgData name="Cedric Caudron" userId="35198ffd46ef2793" providerId="LiveId" clId="{AF626A03-3C38-4B35-A93E-74D6D6E54283}" dt="2021-09-26T10:24:35.888" v="1042" actId="478"/>
          <ac:spMkLst>
            <pc:docMk/>
            <pc:sldMk cId="2903302104" sldId="269"/>
            <ac:spMk id="6" creationId="{BA3302DE-19F5-491F-8A5D-54B231B8D956}"/>
          </ac:spMkLst>
        </pc:spChg>
        <pc:spChg chg="del">
          <ac:chgData name="Cedric Caudron" userId="35198ffd46ef2793" providerId="LiveId" clId="{AF626A03-3C38-4B35-A93E-74D6D6E54283}" dt="2021-09-26T10:30:01.915" v="1094" actId="26606"/>
          <ac:spMkLst>
            <pc:docMk/>
            <pc:sldMk cId="2903302104" sldId="269"/>
            <ac:spMk id="19" creationId="{B5BA6DB3-F246-4306-AA4A-B2E8EF6D7B10}"/>
          </ac:spMkLst>
        </pc:spChg>
        <pc:spChg chg="add mod ord">
          <ac:chgData name="Cedric Caudron" userId="35198ffd46ef2793" providerId="LiveId" clId="{AF626A03-3C38-4B35-A93E-74D6D6E54283}" dt="2021-09-26T10:31:27.999" v="1158" actId="20577"/>
          <ac:spMkLst>
            <pc:docMk/>
            <pc:sldMk cId="2903302104" sldId="269"/>
            <ac:spMk id="20" creationId="{59FB88F2-BA9F-4495-A710-167B78146174}"/>
          </ac:spMkLst>
        </pc:spChg>
        <pc:grpChg chg="del">
          <ac:chgData name="Cedric Caudron" userId="35198ffd46ef2793" providerId="LiveId" clId="{AF626A03-3C38-4B35-A93E-74D6D6E54283}" dt="2021-09-26T10:30:01.915" v="1094" actId="26606"/>
          <ac:grpSpMkLst>
            <pc:docMk/>
            <pc:sldMk cId="2903302104" sldId="269"/>
            <ac:grpSpMk id="10" creationId="{298B78F7-6841-4168-8538-3E26070861D3}"/>
          </ac:grpSpMkLst>
        </pc:grpChg>
        <pc:picChg chg="del">
          <ac:chgData name="Cedric Caudron" userId="35198ffd46ef2793" providerId="LiveId" clId="{AF626A03-3C38-4B35-A93E-74D6D6E54283}" dt="2021-09-26T10:24:36.602" v="1043" actId="478"/>
          <ac:picMkLst>
            <pc:docMk/>
            <pc:sldMk cId="2903302104" sldId="269"/>
            <ac:picMk id="5" creationId="{98222E31-FA45-437A-B797-47BA411CE694}"/>
          </ac:picMkLst>
        </pc:picChg>
        <pc:picChg chg="add mod">
          <ac:chgData name="Cedric Caudron" userId="35198ffd46ef2793" providerId="LiveId" clId="{AF626A03-3C38-4B35-A93E-74D6D6E54283}" dt="2021-09-26T14:59:20.515" v="5905" actId="1440"/>
          <ac:picMkLst>
            <pc:docMk/>
            <pc:sldMk cId="2903302104" sldId="269"/>
            <ac:picMk id="8" creationId="{8C9F1092-7045-4437-9A82-4B435198C91A}"/>
          </ac:picMkLst>
        </pc:picChg>
        <pc:picChg chg="add mod">
          <ac:chgData name="Cedric Caudron" userId="35198ffd46ef2793" providerId="LiveId" clId="{AF626A03-3C38-4B35-A93E-74D6D6E54283}" dt="2021-09-26T14:59:25.318" v="5906" actId="1440"/>
          <ac:picMkLst>
            <pc:docMk/>
            <pc:sldMk cId="2903302104" sldId="269"/>
            <ac:picMk id="18" creationId="{00570493-B916-46D9-99B3-B257573EEDFB}"/>
          </ac:picMkLst>
        </pc:picChg>
      </pc:sldChg>
      <pc:sldChg chg="addSp delSp modSp mod modTransition">
        <pc:chgData name="Cedric Caudron" userId="35198ffd46ef2793" providerId="LiveId" clId="{AF626A03-3C38-4B35-A93E-74D6D6E54283}" dt="2021-09-26T15:12:43.959" v="5927"/>
        <pc:sldMkLst>
          <pc:docMk/>
          <pc:sldMk cId="1082645465" sldId="270"/>
        </pc:sldMkLst>
        <pc:spChg chg="mod">
          <ac:chgData name="Cedric Caudron" userId="35198ffd46ef2793" providerId="LiveId" clId="{AF626A03-3C38-4B35-A93E-74D6D6E54283}" dt="2021-09-26T10:33:31.498" v="1178" actId="26606"/>
          <ac:spMkLst>
            <pc:docMk/>
            <pc:sldMk cId="1082645465" sldId="270"/>
            <ac:spMk id="2" creationId="{76D1C6E6-C312-4DAA-9F32-ECC6E89AF838}"/>
          </ac:spMkLst>
        </pc:spChg>
        <pc:spChg chg="del">
          <ac:chgData name="Cedric Caudron" userId="35198ffd46ef2793" providerId="LiveId" clId="{AF626A03-3C38-4B35-A93E-74D6D6E54283}" dt="2021-09-26T10:33:22.540" v="1176" actId="478"/>
          <ac:spMkLst>
            <pc:docMk/>
            <pc:sldMk cId="1082645465" sldId="270"/>
            <ac:spMk id="3" creationId="{2EF7863C-AE2C-430F-95D7-515913DEBA6B}"/>
          </ac:spMkLst>
        </pc:spChg>
        <pc:spChg chg="add del mod">
          <ac:chgData name="Cedric Caudron" userId="35198ffd46ef2793" providerId="LiveId" clId="{AF626A03-3C38-4B35-A93E-74D6D6E54283}" dt="2021-09-26T10:33:26.512" v="1177" actId="478"/>
          <ac:spMkLst>
            <pc:docMk/>
            <pc:sldMk cId="1082645465" sldId="270"/>
            <ac:spMk id="8" creationId="{0F3D07AC-6DFF-40BC-AFC2-FE128005B44C}"/>
          </ac:spMkLst>
        </pc:spChg>
        <pc:spChg chg="del">
          <ac:chgData name="Cedric Caudron" userId="35198ffd46ef2793" providerId="LiveId" clId="{AF626A03-3C38-4B35-A93E-74D6D6E54283}" dt="2021-09-26T10:33:31.498" v="1178" actId="26606"/>
          <ac:spMkLst>
            <pc:docMk/>
            <pc:sldMk cId="1082645465" sldId="270"/>
            <ac:spMk id="33" creationId="{190D4F95-AC40-4C7F-8794-DF2B6F75007C}"/>
          </ac:spMkLst>
        </pc:spChg>
        <pc:spChg chg="add">
          <ac:chgData name="Cedric Caudron" userId="35198ffd46ef2793" providerId="LiveId" clId="{AF626A03-3C38-4B35-A93E-74D6D6E54283}" dt="2021-09-26T10:33:31.498" v="1178" actId="26606"/>
          <ac:spMkLst>
            <pc:docMk/>
            <pc:sldMk cId="1082645465" sldId="270"/>
            <ac:spMk id="47" creationId="{5669AB50-4CAD-4D10-A09A-A0C01AF9E6F6}"/>
          </ac:spMkLst>
        </pc:spChg>
        <pc:grpChg chg="del">
          <ac:chgData name="Cedric Caudron" userId="35198ffd46ef2793" providerId="LiveId" clId="{AF626A03-3C38-4B35-A93E-74D6D6E54283}" dt="2021-09-26T10:33:31.498" v="1178" actId="26606"/>
          <ac:grpSpMkLst>
            <pc:docMk/>
            <pc:sldMk cId="1082645465" sldId="270"/>
            <ac:grpSpMk id="24" creationId="{5E47C794-DD90-4D91-829F-2F92D74D4CF9}"/>
          </ac:grpSpMkLst>
        </pc:grpChg>
        <pc:grpChg chg="add">
          <ac:chgData name="Cedric Caudron" userId="35198ffd46ef2793" providerId="LiveId" clId="{AF626A03-3C38-4B35-A93E-74D6D6E54283}" dt="2021-09-26T10:33:31.498" v="1178" actId="26606"/>
          <ac:grpSpMkLst>
            <pc:docMk/>
            <pc:sldMk cId="1082645465" sldId="270"/>
            <ac:grpSpMk id="38" creationId="{5A992EA8-A2AE-480C-BFF9-7B134643975C}"/>
          </ac:grpSpMkLst>
        </pc:grpChg>
        <pc:picChg chg="del">
          <ac:chgData name="Cedric Caudron" userId="35198ffd46ef2793" providerId="LiveId" clId="{AF626A03-3C38-4B35-A93E-74D6D6E54283}" dt="2021-09-26T10:32:32.026" v="1162" actId="478"/>
          <ac:picMkLst>
            <pc:docMk/>
            <pc:sldMk cId="1082645465" sldId="270"/>
            <ac:picMk id="5" creationId="{5DA83689-844B-4C9D-A521-9708E095C88D}"/>
          </ac:picMkLst>
        </pc:picChg>
        <pc:picChg chg="add mod">
          <ac:chgData name="Cedric Caudron" userId="35198ffd46ef2793" providerId="LiveId" clId="{AF626A03-3C38-4B35-A93E-74D6D6E54283}" dt="2021-09-26T10:33:41.480" v="1180" actId="14100"/>
          <ac:picMkLst>
            <pc:docMk/>
            <pc:sldMk cId="1082645465" sldId="270"/>
            <ac:picMk id="6" creationId="{2C23287D-6F7F-40CF-AF8D-DFCBB5B8F31B}"/>
          </ac:picMkLst>
        </pc:picChg>
      </pc:sldChg>
      <pc:sldChg chg="addSp delSp modSp mod modTransition">
        <pc:chgData name="Cedric Caudron" userId="35198ffd46ef2793" providerId="LiveId" clId="{AF626A03-3C38-4B35-A93E-74D6D6E54283}" dt="2021-09-26T15:13:15.439" v="5933"/>
        <pc:sldMkLst>
          <pc:docMk/>
          <pc:sldMk cId="2827556056" sldId="271"/>
        </pc:sldMkLst>
        <pc:spChg chg="mod">
          <ac:chgData name="Cedric Caudron" userId="35198ffd46ef2793" providerId="LiveId" clId="{AF626A03-3C38-4B35-A93E-74D6D6E54283}" dt="2021-09-26T11:27:27.305" v="1893" actId="26606"/>
          <ac:spMkLst>
            <pc:docMk/>
            <pc:sldMk cId="2827556056" sldId="271"/>
            <ac:spMk id="2" creationId="{34FCA9A2-0A81-4A24-8D6B-ED86B31B9E08}"/>
          </ac:spMkLst>
        </pc:spChg>
        <pc:spChg chg="add del mod">
          <ac:chgData name="Cedric Caudron" userId="35198ffd46ef2793" providerId="LiveId" clId="{AF626A03-3C38-4B35-A93E-74D6D6E54283}" dt="2021-09-26T11:27:14.247" v="1886" actId="478"/>
          <ac:spMkLst>
            <pc:docMk/>
            <pc:sldMk cId="2827556056" sldId="271"/>
            <ac:spMk id="4" creationId="{65E2732C-838A-4379-99DC-B6B9D6D82032}"/>
          </ac:spMkLst>
        </pc:spChg>
        <pc:spChg chg="del">
          <ac:chgData name="Cedric Caudron" userId="35198ffd46ef2793" providerId="LiveId" clId="{AF626A03-3C38-4B35-A93E-74D6D6E54283}" dt="2021-09-26T11:27:27.305" v="1893" actId="26606"/>
          <ac:spMkLst>
            <pc:docMk/>
            <pc:sldMk cId="2827556056" sldId="271"/>
            <ac:spMk id="25" creationId="{D15D5E7E-3BAB-4D01-9675-EF20F25182E3}"/>
          </ac:spMkLst>
        </pc:spChg>
        <pc:spChg chg="del">
          <ac:chgData name="Cedric Caudron" userId="35198ffd46ef2793" providerId="LiveId" clId="{AF626A03-3C38-4B35-A93E-74D6D6E54283}" dt="2021-09-26T11:27:27.305" v="1893" actId="26606"/>
          <ac:spMkLst>
            <pc:docMk/>
            <pc:sldMk cId="2827556056" sldId="271"/>
            <ac:spMk id="27" creationId="{F032EDB6-F2A7-4A29-9555-58729910B30F}"/>
          </ac:spMkLst>
        </pc:spChg>
        <pc:spChg chg="del">
          <ac:chgData name="Cedric Caudron" userId="35198ffd46ef2793" providerId="LiveId" clId="{AF626A03-3C38-4B35-A93E-74D6D6E54283}" dt="2021-09-26T11:27:27.305" v="1893" actId="26606"/>
          <ac:spMkLst>
            <pc:docMk/>
            <pc:sldMk cId="2827556056" sldId="271"/>
            <ac:spMk id="29" creationId="{9BD6EAF2-4403-4D72-98AA-E839C0EEFB60}"/>
          </ac:spMkLst>
        </pc:spChg>
        <pc:spChg chg="del">
          <ac:chgData name="Cedric Caudron" userId="35198ffd46ef2793" providerId="LiveId" clId="{AF626A03-3C38-4B35-A93E-74D6D6E54283}" dt="2021-09-26T11:27:27.305" v="1893" actId="26606"/>
          <ac:spMkLst>
            <pc:docMk/>
            <pc:sldMk cId="2827556056" sldId="271"/>
            <ac:spMk id="31" creationId="{03A1A3AB-744C-456D-8F59-3C5340DD18A9}"/>
          </ac:spMkLst>
        </pc:spChg>
        <pc:spChg chg="del">
          <ac:chgData name="Cedric Caudron" userId="35198ffd46ef2793" providerId="LiveId" clId="{AF626A03-3C38-4B35-A93E-74D6D6E54283}" dt="2021-09-26T11:27:27.305" v="1893" actId="26606"/>
          <ac:spMkLst>
            <pc:docMk/>
            <pc:sldMk cId="2827556056" sldId="271"/>
            <ac:spMk id="33" creationId="{E3882596-DDE6-4106-A6C4-50CAEE3A0E7C}"/>
          </ac:spMkLst>
        </pc:spChg>
        <pc:spChg chg="add">
          <ac:chgData name="Cedric Caudron" userId="35198ffd46ef2793" providerId="LiveId" clId="{AF626A03-3C38-4B35-A93E-74D6D6E54283}" dt="2021-09-26T11:27:27.305" v="1893" actId="26606"/>
          <ac:spMkLst>
            <pc:docMk/>
            <pc:sldMk cId="2827556056" sldId="271"/>
            <ac:spMk id="47" creationId="{5669AB50-4CAD-4D10-A09A-A0C01AF9E6F6}"/>
          </ac:spMkLst>
        </pc:spChg>
        <pc:grpChg chg="del">
          <ac:chgData name="Cedric Caudron" userId="35198ffd46ef2793" providerId="LiveId" clId="{AF626A03-3C38-4B35-A93E-74D6D6E54283}" dt="2021-09-26T11:27:27.305" v="1893" actId="26606"/>
          <ac:grpSpMkLst>
            <pc:docMk/>
            <pc:sldMk cId="2827556056" sldId="271"/>
            <ac:grpSpMk id="16" creationId="{400EB94E-5986-4A12-9EB9-D21A53B9B8A1}"/>
          </ac:grpSpMkLst>
        </pc:grpChg>
        <pc:grpChg chg="add">
          <ac:chgData name="Cedric Caudron" userId="35198ffd46ef2793" providerId="LiveId" clId="{AF626A03-3C38-4B35-A93E-74D6D6E54283}" dt="2021-09-26T11:27:27.305" v="1893" actId="26606"/>
          <ac:grpSpMkLst>
            <pc:docMk/>
            <pc:sldMk cId="2827556056" sldId="271"/>
            <ac:grpSpMk id="38" creationId="{5A992EA8-A2AE-480C-BFF9-7B134643975C}"/>
          </ac:grpSpMkLst>
        </pc:grpChg>
        <pc:grpChg chg="add">
          <ac:chgData name="Cedric Caudron" userId="35198ffd46ef2793" providerId="LiveId" clId="{AF626A03-3C38-4B35-A93E-74D6D6E54283}" dt="2021-09-26T11:27:27.305" v="1893" actId="26606"/>
          <ac:grpSpMkLst>
            <pc:docMk/>
            <pc:sldMk cId="2827556056" sldId="271"/>
            <ac:grpSpMk id="49" creationId="{68B27BBA-AE99-4D00-A26E-0B49DA4B37AC}"/>
          </ac:grpSpMkLst>
        </pc:grpChg>
        <pc:picChg chg="del">
          <ac:chgData name="Cedric Caudron" userId="35198ffd46ef2793" providerId="LiveId" clId="{AF626A03-3C38-4B35-A93E-74D6D6E54283}" dt="2021-09-26T11:27:11.770" v="1883" actId="478"/>
          <ac:picMkLst>
            <pc:docMk/>
            <pc:sldMk cId="2827556056" sldId="271"/>
            <ac:picMk id="5" creationId="{3A00B8DA-B310-45BF-9420-07513BB1F277}"/>
          </ac:picMkLst>
        </pc:picChg>
        <pc:picChg chg="del">
          <ac:chgData name="Cedric Caudron" userId="35198ffd46ef2793" providerId="LiveId" clId="{AF626A03-3C38-4B35-A93E-74D6D6E54283}" dt="2021-09-26T11:27:15.996" v="1888" actId="478"/>
          <ac:picMkLst>
            <pc:docMk/>
            <pc:sldMk cId="2827556056" sldId="271"/>
            <ac:picMk id="7" creationId="{B4E01CAB-C57B-48A8-A6A5-3DF4A61E2190}"/>
          </ac:picMkLst>
        </pc:picChg>
        <pc:picChg chg="add mod">
          <ac:chgData name="Cedric Caudron" userId="35198ffd46ef2793" providerId="LiveId" clId="{AF626A03-3C38-4B35-A93E-74D6D6E54283}" dt="2021-09-26T14:58:06.471" v="5895" actId="1440"/>
          <ac:picMkLst>
            <pc:docMk/>
            <pc:sldMk cId="2827556056" sldId="271"/>
            <ac:picMk id="8" creationId="{0708E229-F1C3-4D89-B1A9-152485891E7F}"/>
          </ac:picMkLst>
        </pc:picChg>
        <pc:picChg chg="del">
          <ac:chgData name="Cedric Caudron" userId="35198ffd46ef2793" providerId="LiveId" clId="{AF626A03-3C38-4B35-A93E-74D6D6E54283}" dt="2021-09-26T11:27:12.453" v="1884" actId="478"/>
          <ac:picMkLst>
            <pc:docMk/>
            <pc:sldMk cId="2827556056" sldId="271"/>
            <ac:picMk id="9" creationId="{CB1821C2-B8D0-4CE9-9795-7C73701C66D9}"/>
          </ac:picMkLst>
        </pc:picChg>
        <pc:picChg chg="del">
          <ac:chgData name="Cedric Caudron" userId="35198ffd46ef2793" providerId="LiveId" clId="{AF626A03-3C38-4B35-A93E-74D6D6E54283}" dt="2021-09-26T11:27:15.212" v="1887" actId="478"/>
          <ac:picMkLst>
            <pc:docMk/>
            <pc:sldMk cId="2827556056" sldId="271"/>
            <ac:picMk id="11" creationId="{89B151C9-AE9A-47C2-A3D1-C40A5E84F857}"/>
          </ac:picMkLst>
        </pc:picChg>
        <pc:picChg chg="del">
          <ac:chgData name="Cedric Caudron" userId="35198ffd46ef2793" providerId="LiveId" clId="{AF626A03-3C38-4B35-A93E-74D6D6E54283}" dt="2021-09-26T11:27:13.130" v="1885" actId="478"/>
          <ac:picMkLst>
            <pc:docMk/>
            <pc:sldMk cId="2827556056" sldId="271"/>
            <ac:picMk id="15" creationId="{E9855A85-A5AC-4FAB-8101-1F4028A0A4F3}"/>
          </ac:picMkLst>
        </pc:picChg>
        <pc:picChg chg="del">
          <ac:chgData name="Cedric Caudron" userId="35198ffd46ef2793" providerId="LiveId" clId="{AF626A03-3C38-4B35-A93E-74D6D6E54283}" dt="2021-09-26T11:27:16.703" v="1889" actId="478"/>
          <ac:picMkLst>
            <pc:docMk/>
            <pc:sldMk cId="2827556056" sldId="271"/>
            <ac:picMk id="30" creationId="{7FDF76E5-C12E-4C5A-A229-1375C45F155E}"/>
          </ac:picMkLst>
        </pc:picChg>
      </pc:sldChg>
      <pc:sldChg chg="addSp delSp modSp mod modTransition setBg setClrOvrMap">
        <pc:chgData name="Cedric Caudron" userId="35198ffd46ef2793" providerId="LiveId" clId="{AF626A03-3C38-4B35-A93E-74D6D6E54283}" dt="2021-09-26T15:12:48.327" v="5928"/>
        <pc:sldMkLst>
          <pc:docMk/>
          <pc:sldMk cId="2516848554" sldId="272"/>
        </pc:sldMkLst>
        <pc:spChg chg="del">
          <ac:chgData name="Cedric Caudron" userId="35198ffd46ef2793" providerId="LiveId" clId="{AF626A03-3C38-4B35-A93E-74D6D6E54283}" dt="2021-09-26T10:45:29.362" v="1230" actId="478"/>
          <ac:spMkLst>
            <pc:docMk/>
            <pc:sldMk cId="2516848554" sldId="272"/>
            <ac:spMk id="2" creationId="{6C277850-B40A-4854-BC20-C9EF4E9287F0}"/>
          </ac:spMkLst>
        </pc:spChg>
        <pc:spChg chg="add del mod">
          <ac:chgData name="Cedric Caudron" userId="35198ffd46ef2793" providerId="LiveId" clId="{AF626A03-3C38-4B35-A93E-74D6D6E54283}" dt="2021-09-26T10:45:31.232" v="1231" actId="478"/>
          <ac:spMkLst>
            <pc:docMk/>
            <pc:sldMk cId="2516848554" sldId="272"/>
            <ac:spMk id="4" creationId="{DAD6722D-7244-4A1A-8B3F-1B45A647F99C}"/>
          </ac:spMkLst>
        </pc:spChg>
        <pc:spChg chg="add del mod">
          <ac:chgData name="Cedric Caudron" userId="35198ffd46ef2793" providerId="LiveId" clId="{AF626A03-3C38-4B35-A93E-74D6D6E54283}" dt="2021-09-26T10:46:08.946" v="1238" actId="478"/>
          <ac:spMkLst>
            <pc:docMk/>
            <pc:sldMk cId="2516848554" sldId="272"/>
            <ac:spMk id="6" creationId="{F5F49844-566C-49E1-8B43-18E33F12B1C4}"/>
          </ac:spMkLst>
        </pc:spChg>
        <pc:spChg chg="add mod">
          <ac:chgData name="Cedric Caudron" userId="35198ffd46ef2793" providerId="LiveId" clId="{AF626A03-3C38-4B35-A93E-74D6D6E54283}" dt="2021-09-26T14:58:50.871" v="5901" actId="26606"/>
          <ac:spMkLst>
            <pc:docMk/>
            <pc:sldMk cId="2516848554" sldId="272"/>
            <ac:spMk id="14" creationId="{B4F8E6E8-F981-4070-BE23-7D0E0EFB03E7}"/>
          </ac:spMkLst>
        </pc:spChg>
        <pc:spChg chg="add mod">
          <ac:chgData name="Cedric Caudron" userId="35198ffd46ef2793" providerId="LiveId" clId="{AF626A03-3C38-4B35-A93E-74D6D6E54283}" dt="2021-09-26T14:59:00.638" v="5904" actId="5793"/>
          <ac:spMkLst>
            <pc:docMk/>
            <pc:sldMk cId="2516848554" sldId="272"/>
            <ac:spMk id="15" creationId="{38212254-6647-4D16-89B0-45D8E39F94EA}"/>
          </ac:spMkLst>
        </pc:spChg>
        <pc:spChg chg="del">
          <ac:chgData name="Cedric Caudron" userId="35198ffd46ef2793" providerId="LiveId" clId="{AF626A03-3C38-4B35-A93E-74D6D6E54283}" dt="2021-09-26T10:46:17.876" v="1239" actId="26606"/>
          <ac:spMkLst>
            <pc:docMk/>
            <pc:sldMk cId="2516848554" sldId="272"/>
            <ac:spMk id="40" creationId="{ECAF1E58-D170-4EF3-8E1A-992DA3688FC2}"/>
          </ac:spMkLst>
        </pc:spChg>
        <pc:spChg chg="del">
          <ac:chgData name="Cedric Caudron" userId="35198ffd46ef2793" providerId="LiveId" clId="{AF626A03-3C38-4B35-A93E-74D6D6E54283}" dt="2021-09-26T10:46:17.876" v="1239" actId="26606"/>
          <ac:spMkLst>
            <pc:docMk/>
            <pc:sldMk cId="2516848554" sldId="272"/>
            <ac:spMk id="41" creationId="{3EACCB19-3F29-416E-BD93-24BDDE3739C5}"/>
          </ac:spMkLst>
        </pc:spChg>
        <pc:spChg chg="del">
          <ac:chgData name="Cedric Caudron" userId="35198ffd46ef2793" providerId="LiveId" clId="{AF626A03-3C38-4B35-A93E-74D6D6E54283}" dt="2021-09-26T10:46:17.876" v="1239" actId="26606"/>
          <ac:spMkLst>
            <pc:docMk/>
            <pc:sldMk cId="2516848554" sldId="272"/>
            <ac:spMk id="42" creationId="{39C41423-F9F7-4333-A541-61582D3D23E3}"/>
          </ac:spMkLst>
        </pc:spChg>
        <pc:spChg chg="del">
          <ac:chgData name="Cedric Caudron" userId="35198ffd46ef2793" providerId="LiveId" clId="{AF626A03-3C38-4B35-A93E-74D6D6E54283}" dt="2021-09-26T10:46:17.876" v="1239" actId="26606"/>
          <ac:spMkLst>
            <pc:docMk/>
            <pc:sldMk cId="2516848554" sldId="272"/>
            <ac:spMk id="43" creationId="{A66DA090-6BD9-45CC-B782-02767069BFB3}"/>
          </ac:spMkLst>
        </pc:spChg>
        <pc:spChg chg="del">
          <ac:chgData name="Cedric Caudron" userId="35198ffd46ef2793" providerId="LiveId" clId="{AF626A03-3C38-4B35-A93E-74D6D6E54283}" dt="2021-09-26T10:46:17.876" v="1239" actId="26606"/>
          <ac:spMkLst>
            <pc:docMk/>
            <pc:sldMk cId="2516848554" sldId="272"/>
            <ac:spMk id="44" creationId="{BA9F93AF-9489-4B8A-AA6B-1B00D3CA68C2}"/>
          </ac:spMkLst>
        </pc:spChg>
        <pc:spChg chg="del">
          <ac:chgData name="Cedric Caudron" userId="35198ffd46ef2793" providerId="LiveId" clId="{AF626A03-3C38-4B35-A93E-74D6D6E54283}" dt="2021-09-26T10:46:17.876" v="1239" actId="26606"/>
          <ac:spMkLst>
            <pc:docMk/>
            <pc:sldMk cId="2516848554" sldId="272"/>
            <ac:spMk id="45" creationId="{2F459F0B-865B-481D-9AC3-15C76A336007}"/>
          </ac:spMkLst>
        </pc:spChg>
        <pc:spChg chg="del">
          <ac:chgData name="Cedric Caudron" userId="35198ffd46ef2793" providerId="LiveId" clId="{AF626A03-3C38-4B35-A93E-74D6D6E54283}" dt="2021-09-26T10:46:17.876" v="1239" actId="26606"/>
          <ac:spMkLst>
            <pc:docMk/>
            <pc:sldMk cId="2516848554" sldId="272"/>
            <ac:spMk id="46" creationId="{61CDB3A6-B686-4E1D-AD52-3DC038A45EE3}"/>
          </ac:spMkLst>
        </pc:spChg>
        <pc:spChg chg="del">
          <ac:chgData name="Cedric Caudron" userId="35198ffd46ef2793" providerId="LiveId" clId="{AF626A03-3C38-4B35-A93E-74D6D6E54283}" dt="2021-09-26T10:46:17.876" v="1239" actId="26606"/>
          <ac:spMkLst>
            <pc:docMk/>
            <pc:sldMk cId="2516848554" sldId="272"/>
            <ac:spMk id="47" creationId="{3D38E400-4F30-481D-A5DC-5AA21A2CB8A1}"/>
          </ac:spMkLst>
        </pc:spChg>
        <pc:spChg chg="add del">
          <ac:chgData name="Cedric Caudron" userId="35198ffd46ef2793" providerId="LiveId" clId="{AF626A03-3C38-4B35-A93E-74D6D6E54283}" dt="2021-09-26T14:58:50.871" v="5901" actId="26606"/>
          <ac:spMkLst>
            <pc:docMk/>
            <pc:sldMk cId="2516848554" sldId="272"/>
            <ac:spMk id="52" creationId="{01109B5D-BC35-4376-98A2-F53B03E4E1B4}"/>
          </ac:spMkLst>
        </pc:spChg>
        <pc:spChg chg="add del">
          <ac:chgData name="Cedric Caudron" userId="35198ffd46ef2793" providerId="LiveId" clId="{AF626A03-3C38-4B35-A93E-74D6D6E54283}" dt="2021-09-26T14:58:50.871" v="5901" actId="26606"/>
          <ac:spMkLst>
            <pc:docMk/>
            <pc:sldMk cId="2516848554" sldId="272"/>
            <ac:spMk id="54" creationId="{94D90C11-98A3-40E3-B04C-A3025D6458A3}"/>
          </ac:spMkLst>
        </pc:spChg>
        <pc:spChg chg="add del">
          <ac:chgData name="Cedric Caudron" userId="35198ffd46ef2793" providerId="LiveId" clId="{AF626A03-3C38-4B35-A93E-74D6D6E54283}" dt="2021-09-26T14:58:50.871" v="5901" actId="26606"/>
          <ac:spMkLst>
            <pc:docMk/>
            <pc:sldMk cId="2516848554" sldId="272"/>
            <ac:spMk id="56" creationId="{A3B28FB1-97C9-4A9E-A45B-356508C2C38B}"/>
          </ac:spMkLst>
        </pc:spChg>
        <pc:spChg chg="add">
          <ac:chgData name="Cedric Caudron" userId="35198ffd46ef2793" providerId="LiveId" clId="{AF626A03-3C38-4B35-A93E-74D6D6E54283}" dt="2021-09-26T14:58:50.871" v="5901" actId="26606"/>
          <ac:spMkLst>
            <pc:docMk/>
            <pc:sldMk cId="2516848554" sldId="272"/>
            <ac:spMk id="61" creationId="{324E43EB-867C-4B35-9A5C-E435157C7297}"/>
          </ac:spMkLst>
        </pc:spChg>
        <pc:grpChg chg="add">
          <ac:chgData name="Cedric Caudron" userId="35198ffd46ef2793" providerId="LiveId" clId="{AF626A03-3C38-4B35-A93E-74D6D6E54283}" dt="2021-09-26T14:58:50.871" v="5901" actId="26606"/>
          <ac:grpSpMkLst>
            <pc:docMk/>
            <pc:sldMk cId="2516848554" sldId="272"/>
            <ac:grpSpMk id="63" creationId="{01B1A260-8A72-4E08-82CC-DB3DB0A49F35}"/>
          </ac:grpSpMkLst>
        </pc:grpChg>
        <pc:graphicFrameChg chg="del mod">
          <ac:chgData name="Cedric Caudron" userId="35198ffd46ef2793" providerId="LiveId" clId="{AF626A03-3C38-4B35-A93E-74D6D6E54283}" dt="2021-09-26T10:45:59.691" v="1237" actId="478"/>
          <ac:graphicFrameMkLst>
            <pc:docMk/>
            <pc:sldMk cId="2516848554" sldId="272"/>
            <ac:graphicFrameMk id="48" creationId="{389E325E-FD5B-469C-8607-F9C4B04EB636}"/>
          </ac:graphicFrameMkLst>
        </pc:graphicFrameChg>
      </pc:sldChg>
      <pc:sldChg chg="addSp delSp modSp mod modTransition setBg setClrOvrMap">
        <pc:chgData name="Cedric Caudron" userId="35198ffd46ef2793" providerId="LiveId" clId="{AF626A03-3C38-4B35-A93E-74D6D6E54283}" dt="2021-09-26T15:12:54.047" v="5929"/>
        <pc:sldMkLst>
          <pc:docMk/>
          <pc:sldMk cId="467614879" sldId="273"/>
        </pc:sldMkLst>
        <pc:spChg chg="del">
          <ac:chgData name="Cedric Caudron" userId="35198ffd46ef2793" providerId="LiveId" clId="{AF626A03-3C38-4B35-A93E-74D6D6E54283}" dt="2021-09-26T10:48:07.128" v="1245" actId="478"/>
          <ac:spMkLst>
            <pc:docMk/>
            <pc:sldMk cId="467614879" sldId="273"/>
            <ac:spMk id="2" creationId="{D5BFD0C3-7CF3-4D5A-9D34-B4B8D0A0B267}"/>
          </ac:spMkLst>
        </pc:spChg>
        <pc:spChg chg="add del mod">
          <ac:chgData name="Cedric Caudron" userId="35198ffd46ef2793" providerId="LiveId" clId="{AF626A03-3C38-4B35-A93E-74D6D6E54283}" dt="2021-09-26T10:48:09.545" v="1246" actId="478"/>
          <ac:spMkLst>
            <pc:docMk/>
            <pc:sldMk cId="467614879" sldId="273"/>
            <ac:spMk id="4" creationId="{14626714-DAA4-486E-A86E-B390C9F1B55F}"/>
          </ac:spMkLst>
        </pc:spChg>
        <pc:spChg chg="add mod">
          <ac:chgData name="Cedric Caudron" userId="35198ffd46ef2793" providerId="LiveId" clId="{AF626A03-3C38-4B35-A93E-74D6D6E54283}" dt="2021-09-26T14:58:31.501" v="5899" actId="26606"/>
          <ac:spMkLst>
            <pc:docMk/>
            <pc:sldMk cId="467614879" sldId="273"/>
            <ac:spMk id="5" creationId="{4460F04E-1377-4E63-864E-32479BFBE2FE}"/>
          </ac:spMkLst>
        </pc:spChg>
        <pc:spChg chg="del">
          <ac:chgData name="Cedric Caudron" userId="35198ffd46ef2793" providerId="LiveId" clId="{AF626A03-3C38-4B35-A93E-74D6D6E54283}" dt="2021-09-26T10:48:22.812" v="1253" actId="478"/>
          <ac:spMkLst>
            <pc:docMk/>
            <pc:sldMk cId="467614879" sldId="273"/>
            <ac:spMk id="7" creationId="{2128981F-4E47-4A75-9D02-B81AC3271EFC}"/>
          </ac:spMkLst>
        </pc:spChg>
        <pc:spChg chg="add del mod">
          <ac:chgData name="Cedric Caudron" userId="35198ffd46ef2793" providerId="LiveId" clId="{AF626A03-3C38-4B35-A93E-74D6D6E54283}" dt="2021-09-26T10:48:24.387" v="1254" actId="478"/>
          <ac:spMkLst>
            <pc:docMk/>
            <pc:sldMk cId="467614879" sldId="273"/>
            <ac:spMk id="8" creationId="{B45ED8AA-7013-4C31-9E1D-78E1DAF1C69A}"/>
          </ac:spMkLst>
        </pc:spChg>
        <pc:spChg chg="add mod">
          <ac:chgData name="Cedric Caudron" userId="35198ffd46ef2793" providerId="LiveId" clId="{AF626A03-3C38-4B35-A93E-74D6D6E54283}" dt="2021-09-26T14:58:35.393" v="5900" actId="5793"/>
          <ac:spMkLst>
            <pc:docMk/>
            <pc:sldMk cId="467614879" sldId="273"/>
            <ac:spMk id="10" creationId="{2316E409-68BA-4890-851D-31D9B67CF541}"/>
          </ac:spMkLst>
        </pc:spChg>
        <pc:spChg chg="add del">
          <ac:chgData name="Cedric Caudron" userId="35198ffd46ef2793" providerId="LiveId" clId="{AF626A03-3C38-4B35-A93E-74D6D6E54283}" dt="2021-09-26T14:58:31.501" v="5899" actId="26606"/>
          <ac:spMkLst>
            <pc:docMk/>
            <pc:sldMk cId="467614879" sldId="273"/>
            <ac:spMk id="15" creationId="{01109B5D-BC35-4376-98A2-F53B03E4E1B4}"/>
          </ac:spMkLst>
        </pc:spChg>
        <pc:spChg chg="add del">
          <ac:chgData name="Cedric Caudron" userId="35198ffd46ef2793" providerId="LiveId" clId="{AF626A03-3C38-4B35-A93E-74D6D6E54283}" dt="2021-09-26T14:58:31.501" v="5899" actId="26606"/>
          <ac:spMkLst>
            <pc:docMk/>
            <pc:sldMk cId="467614879" sldId="273"/>
            <ac:spMk id="17" creationId="{94D90C11-98A3-40E3-B04C-A3025D6458A3}"/>
          </ac:spMkLst>
        </pc:spChg>
        <pc:spChg chg="add del">
          <ac:chgData name="Cedric Caudron" userId="35198ffd46ef2793" providerId="LiveId" clId="{AF626A03-3C38-4B35-A93E-74D6D6E54283}" dt="2021-09-26T14:58:31.501" v="5899" actId="26606"/>
          <ac:spMkLst>
            <pc:docMk/>
            <pc:sldMk cId="467614879" sldId="273"/>
            <ac:spMk id="19" creationId="{A3B28FB1-97C9-4A9E-A45B-356508C2C38B}"/>
          </ac:spMkLst>
        </pc:spChg>
        <pc:spChg chg="add">
          <ac:chgData name="Cedric Caudron" userId="35198ffd46ef2793" providerId="LiveId" clId="{AF626A03-3C38-4B35-A93E-74D6D6E54283}" dt="2021-09-26T14:58:31.501" v="5899" actId="26606"/>
          <ac:spMkLst>
            <pc:docMk/>
            <pc:sldMk cId="467614879" sldId="273"/>
            <ac:spMk id="21" creationId="{324E43EB-867C-4B35-9A5C-E435157C7297}"/>
          </ac:spMkLst>
        </pc:spChg>
        <pc:spChg chg="add del">
          <ac:chgData name="Cedric Caudron" userId="35198ffd46ef2793" providerId="LiveId" clId="{AF626A03-3C38-4B35-A93E-74D6D6E54283}" dt="2021-09-26T10:53:52.034" v="1519" actId="26606"/>
          <ac:spMkLst>
            <pc:docMk/>
            <pc:sldMk cId="467614879" sldId="273"/>
            <ac:spMk id="24" creationId="{C314C310-850D-4491-AA52-C75BEA68B68C}"/>
          </ac:spMkLst>
        </pc:spChg>
        <pc:spChg chg="add del">
          <ac:chgData name="Cedric Caudron" userId="35198ffd46ef2793" providerId="LiveId" clId="{AF626A03-3C38-4B35-A93E-74D6D6E54283}" dt="2021-09-26T10:53:52.034" v="1519" actId="26606"/>
          <ac:spMkLst>
            <pc:docMk/>
            <pc:sldMk cId="467614879" sldId="273"/>
            <ac:spMk id="32" creationId="{0308D749-5984-4BB8-A788-A85D24304A0A}"/>
          </ac:spMkLst>
        </pc:spChg>
        <pc:spChg chg="add del">
          <ac:chgData name="Cedric Caudron" userId="35198ffd46ef2793" providerId="LiveId" clId="{AF626A03-3C38-4B35-A93E-74D6D6E54283}" dt="2021-09-26T10:53:52.034" v="1519" actId="26606"/>
          <ac:spMkLst>
            <pc:docMk/>
            <pc:sldMk cId="467614879" sldId="273"/>
            <ac:spMk id="34" creationId="{95B8172D-A4C8-41B4-8991-78BBEC4039D5}"/>
          </ac:spMkLst>
        </pc:spChg>
        <pc:spChg chg="add del">
          <ac:chgData name="Cedric Caudron" userId="35198ffd46ef2793" providerId="LiveId" clId="{AF626A03-3C38-4B35-A93E-74D6D6E54283}" dt="2021-09-26T10:53:55.116" v="1522" actId="26606"/>
          <ac:spMkLst>
            <pc:docMk/>
            <pc:sldMk cId="467614879" sldId="273"/>
            <ac:spMk id="36" creationId="{B219AE65-9B94-44EA-BEF3-EF4BFA169C81}"/>
          </ac:spMkLst>
        </pc:spChg>
        <pc:spChg chg="add del">
          <ac:chgData name="Cedric Caudron" userId="35198ffd46ef2793" providerId="LiveId" clId="{AF626A03-3C38-4B35-A93E-74D6D6E54283}" dt="2021-09-26T10:53:55.116" v="1522" actId="26606"/>
          <ac:spMkLst>
            <pc:docMk/>
            <pc:sldMk cId="467614879" sldId="273"/>
            <ac:spMk id="37" creationId="{F0C81A57-9CD5-461B-8FFE-4A8CB6CFBE01}"/>
          </ac:spMkLst>
        </pc:spChg>
        <pc:grpChg chg="add">
          <ac:chgData name="Cedric Caudron" userId="35198ffd46ef2793" providerId="LiveId" clId="{AF626A03-3C38-4B35-A93E-74D6D6E54283}" dt="2021-09-26T14:58:31.501" v="5899" actId="26606"/>
          <ac:grpSpMkLst>
            <pc:docMk/>
            <pc:sldMk cId="467614879" sldId="273"/>
            <ac:grpSpMk id="22" creationId="{01B1A260-8A72-4E08-82CC-DB3DB0A49F35}"/>
          </ac:grpSpMkLst>
        </pc:grpChg>
        <pc:grpChg chg="add del">
          <ac:chgData name="Cedric Caudron" userId="35198ffd46ef2793" providerId="LiveId" clId="{AF626A03-3C38-4B35-A93E-74D6D6E54283}" dt="2021-09-26T10:53:52.034" v="1519" actId="26606"/>
          <ac:grpSpMkLst>
            <pc:docMk/>
            <pc:sldMk cId="467614879" sldId="273"/>
            <ac:grpSpMk id="26" creationId="{D4EC3799-3F52-48CE-85CC-83AED368EB42}"/>
          </ac:grpSpMkLst>
        </pc:grpChg>
        <pc:grpChg chg="add del">
          <ac:chgData name="Cedric Caudron" userId="35198ffd46ef2793" providerId="LiveId" clId="{AF626A03-3C38-4B35-A93E-74D6D6E54283}" dt="2021-09-26T10:53:55.116" v="1522" actId="26606"/>
          <ac:grpSpMkLst>
            <pc:docMk/>
            <pc:sldMk cId="467614879" sldId="273"/>
            <ac:grpSpMk id="28" creationId="{3086C462-37F4-494D-8292-CCB95221CC1A}"/>
          </ac:grpSpMkLst>
        </pc:grpChg>
        <pc:picChg chg="del">
          <ac:chgData name="Cedric Caudron" userId="35198ffd46ef2793" providerId="LiveId" clId="{AF626A03-3C38-4B35-A93E-74D6D6E54283}" dt="2021-09-26T10:48:20.533" v="1252" actId="478"/>
          <ac:picMkLst>
            <pc:docMk/>
            <pc:sldMk cId="467614879" sldId="273"/>
            <ac:picMk id="9" creationId="{7373E74F-8D74-46F1-B434-FBC4A2E62209}"/>
          </ac:picMkLst>
        </pc:picChg>
        <pc:cxnChg chg="add del">
          <ac:chgData name="Cedric Caudron" userId="35198ffd46ef2793" providerId="LiveId" clId="{AF626A03-3C38-4B35-A93E-74D6D6E54283}" dt="2021-09-26T10:53:52.034" v="1519" actId="26606"/>
          <ac:cxnSpMkLst>
            <pc:docMk/>
            <pc:sldMk cId="467614879" sldId="273"/>
            <ac:cxnSpMk id="30" creationId="{789E20C7-BB50-4317-93C7-90C8ED80B275}"/>
          </ac:cxnSpMkLst>
        </pc:cxnChg>
      </pc:sldChg>
      <pc:sldChg chg="addSp delSp modSp mod modTransition">
        <pc:chgData name="Cedric Caudron" userId="35198ffd46ef2793" providerId="LiveId" clId="{AF626A03-3C38-4B35-A93E-74D6D6E54283}" dt="2021-09-26T15:13:00.451" v="5930"/>
        <pc:sldMkLst>
          <pc:docMk/>
          <pc:sldMk cId="3033211560" sldId="274"/>
        </pc:sldMkLst>
        <pc:spChg chg="del">
          <ac:chgData name="Cedric Caudron" userId="35198ffd46ef2793" providerId="LiveId" clId="{AF626A03-3C38-4B35-A93E-74D6D6E54283}" dt="2021-09-26T10:54:54.778" v="1526" actId="478"/>
          <ac:spMkLst>
            <pc:docMk/>
            <pc:sldMk cId="3033211560" sldId="274"/>
            <ac:spMk id="2" creationId="{91DC0BDD-EB84-4CA6-BDC1-66CDBAEDE03A}"/>
          </ac:spMkLst>
        </pc:spChg>
        <pc:spChg chg="add del mod">
          <ac:chgData name="Cedric Caudron" userId="35198ffd46ef2793" providerId="LiveId" clId="{AF626A03-3C38-4B35-A93E-74D6D6E54283}" dt="2021-09-26T10:54:52.865" v="1525" actId="478"/>
          <ac:spMkLst>
            <pc:docMk/>
            <pc:sldMk cId="3033211560" sldId="274"/>
            <ac:spMk id="4" creationId="{8A03CA80-0ED9-487A-918D-88067C01090C}"/>
          </ac:spMkLst>
        </pc:spChg>
        <pc:spChg chg="add del mod">
          <ac:chgData name="Cedric Caudron" userId="35198ffd46ef2793" providerId="LiveId" clId="{AF626A03-3C38-4B35-A93E-74D6D6E54283}" dt="2021-09-26T10:54:56.449" v="1527" actId="478"/>
          <ac:spMkLst>
            <pc:docMk/>
            <pc:sldMk cId="3033211560" sldId="274"/>
            <ac:spMk id="8" creationId="{C5806087-F0B7-4190-B9B7-74D27CEA0A1C}"/>
          </ac:spMkLst>
        </pc:spChg>
        <pc:spChg chg="add mod">
          <ac:chgData name="Cedric Caudron" userId="35198ffd46ef2793" providerId="LiveId" clId="{AF626A03-3C38-4B35-A93E-74D6D6E54283}" dt="2021-09-26T10:55:36.371" v="1531" actId="26606"/>
          <ac:spMkLst>
            <pc:docMk/>
            <pc:sldMk cId="3033211560" sldId="274"/>
            <ac:spMk id="25" creationId="{A6B7CFA2-51A7-4575-86FB-CED16555FC76}"/>
          </ac:spMkLst>
        </pc:spChg>
        <pc:spChg chg="add mod">
          <ac:chgData name="Cedric Caudron" userId="35198ffd46ef2793" providerId="LiveId" clId="{AF626A03-3C38-4B35-A93E-74D6D6E54283}" dt="2021-09-26T10:55:36.371" v="1531" actId="26606"/>
          <ac:spMkLst>
            <pc:docMk/>
            <pc:sldMk cId="3033211560" sldId="274"/>
            <ac:spMk id="34" creationId="{35B6D39E-B8B7-491B-8349-BCEAE9695319}"/>
          </ac:spMkLst>
        </pc:spChg>
        <pc:spChg chg="del">
          <ac:chgData name="Cedric Caudron" userId="35198ffd46ef2793" providerId="LiveId" clId="{AF626A03-3C38-4B35-A93E-74D6D6E54283}" dt="2021-09-26T10:55:36.371" v="1531" actId="26606"/>
          <ac:spMkLst>
            <pc:docMk/>
            <pc:sldMk cId="3033211560" sldId="274"/>
            <ac:spMk id="35" creationId="{4FE4FEFB-1CF6-42E6-A494-7745875401DB}"/>
          </ac:spMkLst>
        </pc:spChg>
        <pc:spChg chg="del">
          <ac:chgData name="Cedric Caudron" userId="35198ffd46ef2793" providerId="LiveId" clId="{AF626A03-3C38-4B35-A93E-74D6D6E54283}" dt="2021-09-26T10:55:36.371" v="1531" actId="26606"/>
          <ac:spMkLst>
            <pc:docMk/>
            <pc:sldMk cId="3033211560" sldId="274"/>
            <ac:spMk id="37" creationId="{96CE3EAE-806C-4E7B-A488-876752177000}"/>
          </ac:spMkLst>
        </pc:spChg>
        <pc:spChg chg="del">
          <ac:chgData name="Cedric Caudron" userId="35198ffd46ef2793" providerId="LiveId" clId="{AF626A03-3C38-4B35-A93E-74D6D6E54283}" dt="2021-09-26T10:55:36.371" v="1531" actId="26606"/>
          <ac:spMkLst>
            <pc:docMk/>
            <pc:sldMk cId="3033211560" sldId="274"/>
            <ac:spMk id="39" creationId="{834478A1-1CB1-4FD1-B6CC-D6830657A206}"/>
          </ac:spMkLst>
        </pc:spChg>
        <pc:spChg chg="del">
          <ac:chgData name="Cedric Caudron" userId="35198ffd46ef2793" providerId="LiveId" clId="{AF626A03-3C38-4B35-A93E-74D6D6E54283}" dt="2021-09-26T10:55:36.371" v="1531" actId="26606"/>
          <ac:spMkLst>
            <pc:docMk/>
            <pc:sldMk cId="3033211560" sldId="274"/>
            <ac:spMk id="41" creationId="{4FE86CB6-F0BE-49A6-80C4-818FD4FCBC0D}"/>
          </ac:spMkLst>
        </pc:spChg>
        <pc:spChg chg="del">
          <ac:chgData name="Cedric Caudron" userId="35198ffd46ef2793" providerId="LiveId" clId="{AF626A03-3C38-4B35-A93E-74D6D6E54283}" dt="2021-09-26T10:55:36.371" v="1531" actId="26606"/>
          <ac:spMkLst>
            <pc:docMk/>
            <pc:sldMk cId="3033211560" sldId="274"/>
            <ac:spMk id="43" creationId="{10407C14-94AC-4705-AA56-537871C30807}"/>
          </ac:spMkLst>
        </pc:spChg>
        <pc:spChg chg="del">
          <ac:chgData name="Cedric Caudron" userId="35198ffd46ef2793" providerId="LiveId" clId="{AF626A03-3C38-4B35-A93E-74D6D6E54283}" dt="2021-09-26T10:55:36.371" v="1531" actId="26606"/>
          <ac:spMkLst>
            <pc:docMk/>
            <pc:sldMk cId="3033211560" sldId="274"/>
            <ac:spMk id="45" creationId="{F628C334-2D10-4CEE-BAEF-C9CFB49C98C2}"/>
          </ac:spMkLst>
        </pc:spChg>
        <pc:spChg chg="del">
          <ac:chgData name="Cedric Caudron" userId="35198ffd46ef2793" providerId="LiveId" clId="{AF626A03-3C38-4B35-A93E-74D6D6E54283}" dt="2021-09-26T10:55:36.371" v="1531" actId="26606"/>
          <ac:spMkLst>
            <pc:docMk/>
            <pc:sldMk cId="3033211560" sldId="274"/>
            <ac:spMk id="47" creationId="{34F7D70F-5AAF-4272-AE65-4A2C73A135A3}"/>
          </ac:spMkLst>
        </pc:spChg>
        <pc:spChg chg="del">
          <ac:chgData name="Cedric Caudron" userId="35198ffd46ef2793" providerId="LiveId" clId="{AF626A03-3C38-4B35-A93E-74D6D6E54283}" dt="2021-09-26T10:55:36.371" v="1531" actId="26606"/>
          <ac:spMkLst>
            <pc:docMk/>
            <pc:sldMk cId="3033211560" sldId="274"/>
            <ac:spMk id="49" creationId="{6DF9B5BE-F531-4301-81F9-7BEBF4E7191B}"/>
          </ac:spMkLst>
        </pc:spChg>
        <pc:spChg chg="add">
          <ac:chgData name="Cedric Caudron" userId="35198ffd46ef2793" providerId="LiveId" clId="{AF626A03-3C38-4B35-A93E-74D6D6E54283}" dt="2021-09-26T10:55:36.371" v="1531" actId="26606"/>
          <ac:spMkLst>
            <pc:docMk/>
            <pc:sldMk cId="3033211560" sldId="274"/>
            <ac:spMk id="63" creationId="{B5BA6DB3-F246-4306-AA4A-B2E8EF6D7B10}"/>
          </ac:spMkLst>
        </pc:spChg>
        <pc:grpChg chg="del">
          <ac:chgData name="Cedric Caudron" userId="35198ffd46ef2793" providerId="LiveId" clId="{AF626A03-3C38-4B35-A93E-74D6D6E54283}" dt="2021-09-26T10:55:36.371" v="1531" actId="26606"/>
          <ac:grpSpMkLst>
            <pc:docMk/>
            <pc:sldMk cId="3033211560" sldId="274"/>
            <ac:grpSpMk id="26" creationId="{CD950F15-6D99-47E2-B154-2C00E88EA176}"/>
          </ac:grpSpMkLst>
        </pc:grpChg>
        <pc:grpChg chg="add">
          <ac:chgData name="Cedric Caudron" userId="35198ffd46ef2793" providerId="LiveId" clId="{AF626A03-3C38-4B35-A93E-74D6D6E54283}" dt="2021-09-26T10:55:36.371" v="1531" actId="26606"/>
          <ac:grpSpMkLst>
            <pc:docMk/>
            <pc:sldMk cId="3033211560" sldId="274"/>
            <ac:grpSpMk id="54" creationId="{298B78F7-6841-4168-8538-3E26070861D3}"/>
          </ac:grpSpMkLst>
        </pc:grpChg>
        <pc:picChg chg="del">
          <ac:chgData name="Cedric Caudron" userId="35198ffd46ef2793" providerId="LiveId" clId="{AF626A03-3C38-4B35-A93E-74D6D6E54283}" dt="2021-09-26T10:54:50.862" v="1524" actId="478"/>
          <ac:picMkLst>
            <pc:docMk/>
            <pc:sldMk cId="3033211560" sldId="274"/>
            <ac:picMk id="5" creationId="{6EBCF856-DDAF-400F-B51F-97D087B875ED}"/>
          </ac:picMkLst>
        </pc:picChg>
        <pc:picChg chg="del">
          <ac:chgData name="Cedric Caudron" userId="35198ffd46ef2793" providerId="LiveId" clId="{AF626A03-3C38-4B35-A93E-74D6D6E54283}" dt="2021-09-26T10:54:49.876" v="1523" actId="478"/>
          <ac:picMkLst>
            <pc:docMk/>
            <pc:sldMk cId="3033211560" sldId="274"/>
            <ac:picMk id="7" creationId="{78D496BF-2311-4FFE-A2BE-C0841F3C4168}"/>
          </ac:picMkLst>
        </pc:picChg>
        <pc:picChg chg="add mod">
          <ac:chgData name="Cedric Caudron" userId="35198ffd46ef2793" providerId="LiveId" clId="{AF626A03-3C38-4B35-A93E-74D6D6E54283}" dt="2021-09-26T14:58:23.434" v="5898" actId="1440"/>
          <ac:picMkLst>
            <pc:docMk/>
            <pc:sldMk cId="3033211560" sldId="274"/>
            <ac:picMk id="10" creationId="{C6BBC7D7-539D-48AA-9D73-B436D0588319}"/>
          </ac:picMkLst>
        </pc:picChg>
      </pc:sldChg>
      <pc:sldChg chg="addSp delSp modSp mod modTransition">
        <pc:chgData name="Cedric Caudron" userId="35198ffd46ef2793" providerId="LiveId" clId="{AF626A03-3C38-4B35-A93E-74D6D6E54283}" dt="2021-09-26T15:13:05.389" v="5931"/>
        <pc:sldMkLst>
          <pc:docMk/>
          <pc:sldMk cId="810589525" sldId="275"/>
        </pc:sldMkLst>
        <pc:spChg chg="mod">
          <ac:chgData name="Cedric Caudron" userId="35198ffd46ef2793" providerId="LiveId" clId="{AF626A03-3C38-4B35-A93E-74D6D6E54283}" dt="2021-09-26T11:20:03.476" v="1545" actId="20577"/>
          <ac:spMkLst>
            <pc:docMk/>
            <pc:sldMk cId="810589525" sldId="275"/>
            <ac:spMk id="2" creationId="{8DD7C62E-8D1B-4780-8033-B215E483A6E7}"/>
          </ac:spMkLst>
        </pc:spChg>
        <pc:spChg chg="mod">
          <ac:chgData name="Cedric Caudron" userId="35198ffd46ef2793" providerId="LiveId" clId="{AF626A03-3C38-4B35-A93E-74D6D6E54283}" dt="2021-09-26T11:20:52.861" v="1617" actId="26606"/>
          <ac:spMkLst>
            <pc:docMk/>
            <pc:sldMk cId="810589525" sldId="275"/>
            <ac:spMk id="3" creationId="{A4DD2229-5C0E-441A-A631-63A53D3E3BD9}"/>
          </ac:spMkLst>
        </pc:spChg>
        <pc:spChg chg="del">
          <ac:chgData name="Cedric Caudron" userId="35198ffd46ef2793" providerId="LiveId" clId="{AF626A03-3C38-4B35-A93E-74D6D6E54283}" dt="2021-09-26T11:20:52.861" v="1617" actId="26606"/>
          <ac:spMkLst>
            <pc:docMk/>
            <pc:sldMk cId="810589525" sldId="275"/>
            <ac:spMk id="22" creationId="{5014FF2D-4863-43AA-82A7-958E9F743951}"/>
          </ac:spMkLst>
        </pc:spChg>
        <pc:spChg chg="add">
          <ac:chgData name="Cedric Caudron" userId="35198ffd46ef2793" providerId="LiveId" clId="{AF626A03-3C38-4B35-A93E-74D6D6E54283}" dt="2021-09-26T11:20:52.861" v="1617" actId="26606"/>
          <ac:spMkLst>
            <pc:docMk/>
            <pc:sldMk cId="810589525" sldId="275"/>
            <ac:spMk id="39" creationId="{5014FF2D-4863-43AA-82A7-958E9F743951}"/>
          </ac:spMkLst>
        </pc:spChg>
        <pc:grpChg chg="del">
          <ac:chgData name="Cedric Caudron" userId="35198ffd46ef2793" providerId="LiveId" clId="{AF626A03-3C38-4B35-A93E-74D6D6E54283}" dt="2021-09-26T11:20:52.861" v="1617" actId="26606"/>
          <ac:grpSpMkLst>
            <pc:docMk/>
            <pc:sldMk cId="810589525" sldId="275"/>
            <ac:grpSpMk id="10" creationId="{353BC003-D6B7-4BF0-937D-4A015F6DEB15}"/>
          </ac:grpSpMkLst>
        </pc:grpChg>
        <pc:grpChg chg="add">
          <ac:chgData name="Cedric Caudron" userId="35198ffd46ef2793" providerId="LiveId" clId="{AF626A03-3C38-4B35-A93E-74D6D6E54283}" dt="2021-09-26T11:20:52.861" v="1617" actId="26606"/>
          <ac:grpSpMkLst>
            <pc:docMk/>
            <pc:sldMk cId="810589525" sldId="275"/>
            <ac:grpSpMk id="27" creationId="{353BC003-D6B7-4BF0-937D-4A015F6DEB15}"/>
          </ac:grpSpMkLst>
        </pc:grpChg>
        <pc:picChg chg="del mod">
          <ac:chgData name="Cedric Caudron" userId="35198ffd46ef2793" providerId="LiveId" clId="{AF626A03-3C38-4B35-A93E-74D6D6E54283}" dt="2021-09-26T11:20:47.277" v="1615" actId="478"/>
          <ac:picMkLst>
            <pc:docMk/>
            <pc:sldMk cId="810589525" sldId="275"/>
            <ac:picMk id="5" creationId="{B5275743-8A33-4F04-A512-B4B03FA39B5C}"/>
          </ac:picMkLst>
        </pc:picChg>
        <pc:picChg chg="add mod">
          <ac:chgData name="Cedric Caudron" userId="35198ffd46ef2793" providerId="LiveId" clId="{AF626A03-3C38-4B35-A93E-74D6D6E54283}" dt="2021-09-26T14:58:18.566" v="5897" actId="1440"/>
          <ac:picMkLst>
            <pc:docMk/>
            <pc:sldMk cId="810589525" sldId="275"/>
            <ac:picMk id="6" creationId="{2C4A6BE2-8087-4091-B7C0-90153DAFE332}"/>
          </ac:picMkLst>
        </pc:picChg>
      </pc:sldChg>
      <pc:sldChg chg="addSp delSp modSp mod modTransition">
        <pc:chgData name="Cedric Caudron" userId="35198ffd46ef2793" providerId="LiveId" clId="{AF626A03-3C38-4B35-A93E-74D6D6E54283}" dt="2021-09-26T15:13:10.290" v="5932"/>
        <pc:sldMkLst>
          <pc:docMk/>
          <pc:sldMk cId="41394844" sldId="276"/>
        </pc:sldMkLst>
        <pc:spChg chg="mod">
          <ac:chgData name="Cedric Caudron" userId="35198ffd46ef2793" providerId="LiveId" clId="{AF626A03-3C38-4B35-A93E-74D6D6E54283}" dt="2021-09-26T11:25:35.822" v="1868" actId="26606"/>
          <ac:spMkLst>
            <pc:docMk/>
            <pc:sldMk cId="41394844" sldId="276"/>
            <ac:spMk id="2" creationId="{11F112EC-92F3-431E-846A-4BA545827496}"/>
          </ac:spMkLst>
        </pc:spChg>
        <pc:spChg chg="mod">
          <ac:chgData name="Cedric Caudron" userId="35198ffd46ef2793" providerId="LiveId" clId="{AF626A03-3C38-4B35-A93E-74D6D6E54283}" dt="2021-09-26T11:25:29.608" v="1867" actId="20577"/>
          <ac:spMkLst>
            <pc:docMk/>
            <pc:sldMk cId="41394844" sldId="276"/>
            <ac:spMk id="3" creationId="{53357D6F-7D4B-46BB-9A1E-F27B4D1262A1}"/>
          </ac:spMkLst>
        </pc:spChg>
        <pc:spChg chg="del">
          <ac:chgData name="Cedric Caudron" userId="35198ffd46ef2793" providerId="LiveId" clId="{AF626A03-3C38-4B35-A93E-74D6D6E54283}" dt="2021-09-26T11:25:35.822" v="1868" actId="26606"/>
          <ac:spMkLst>
            <pc:docMk/>
            <pc:sldMk cId="41394844" sldId="276"/>
            <ac:spMk id="39" creationId="{5014FF2D-4863-43AA-82A7-958E9F743951}"/>
          </ac:spMkLst>
        </pc:spChg>
        <pc:spChg chg="add">
          <ac:chgData name="Cedric Caudron" userId="35198ffd46ef2793" providerId="LiveId" clId="{AF626A03-3C38-4B35-A93E-74D6D6E54283}" dt="2021-09-26T11:25:35.822" v="1868" actId="26606"/>
          <ac:spMkLst>
            <pc:docMk/>
            <pc:sldMk cId="41394844" sldId="276"/>
            <ac:spMk id="56" creationId="{5014FF2D-4863-43AA-82A7-958E9F743951}"/>
          </ac:spMkLst>
        </pc:spChg>
        <pc:grpChg chg="del">
          <ac:chgData name="Cedric Caudron" userId="35198ffd46ef2793" providerId="LiveId" clId="{AF626A03-3C38-4B35-A93E-74D6D6E54283}" dt="2021-09-26T11:25:35.822" v="1868" actId="26606"/>
          <ac:grpSpMkLst>
            <pc:docMk/>
            <pc:sldMk cId="41394844" sldId="276"/>
            <ac:grpSpMk id="27" creationId="{353BC003-D6B7-4BF0-937D-4A015F6DEB15}"/>
          </ac:grpSpMkLst>
        </pc:grpChg>
        <pc:grpChg chg="add">
          <ac:chgData name="Cedric Caudron" userId="35198ffd46ef2793" providerId="LiveId" clId="{AF626A03-3C38-4B35-A93E-74D6D6E54283}" dt="2021-09-26T11:25:35.822" v="1868" actId="26606"/>
          <ac:grpSpMkLst>
            <pc:docMk/>
            <pc:sldMk cId="41394844" sldId="276"/>
            <ac:grpSpMk id="44" creationId="{353BC003-D6B7-4BF0-937D-4A015F6DEB15}"/>
          </ac:grpSpMkLst>
        </pc:grpChg>
        <pc:picChg chg="mod">
          <ac:chgData name="Cedric Caudron" userId="35198ffd46ef2793" providerId="LiveId" clId="{AF626A03-3C38-4B35-A93E-74D6D6E54283}" dt="2021-09-26T14:58:11.797" v="5896" actId="1440"/>
          <ac:picMkLst>
            <pc:docMk/>
            <pc:sldMk cId="41394844" sldId="276"/>
            <ac:picMk id="5" creationId="{06737411-326E-47A4-BAE0-2C4568EBB929}"/>
          </ac:picMkLst>
        </pc:picChg>
      </pc:sldChg>
      <pc:sldChg chg="addSp delSp modSp mod modTransition">
        <pc:chgData name="Cedric Caudron" userId="35198ffd46ef2793" providerId="LiveId" clId="{AF626A03-3C38-4B35-A93E-74D6D6E54283}" dt="2021-09-26T15:13:20.081" v="5934"/>
        <pc:sldMkLst>
          <pc:docMk/>
          <pc:sldMk cId="3643641649" sldId="277"/>
        </pc:sldMkLst>
        <pc:spChg chg="mod">
          <ac:chgData name="Cedric Caudron" userId="35198ffd46ef2793" providerId="LiveId" clId="{AF626A03-3C38-4B35-A93E-74D6D6E54283}" dt="2021-09-26T11:47:20.018" v="1931" actId="20577"/>
          <ac:spMkLst>
            <pc:docMk/>
            <pc:sldMk cId="3643641649" sldId="277"/>
            <ac:spMk id="2" creationId="{BDC29AE4-6809-4E12-B156-4A34704E3795}"/>
          </ac:spMkLst>
        </pc:spChg>
        <pc:spChg chg="mod">
          <ac:chgData name="Cedric Caudron" userId="35198ffd46ef2793" providerId="LiveId" clId="{AF626A03-3C38-4B35-A93E-74D6D6E54283}" dt="2021-09-26T11:57:11.539" v="2152" actId="20577"/>
          <ac:spMkLst>
            <pc:docMk/>
            <pc:sldMk cId="3643641649" sldId="277"/>
            <ac:spMk id="3" creationId="{18B6FA01-C34B-4061-8A81-BD0E11A7B234}"/>
          </ac:spMkLst>
        </pc:spChg>
        <pc:spChg chg="del">
          <ac:chgData name="Cedric Caudron" userId="35198ffd46ef2793" providerId="LiveId" clId="{AF626A03-3C38-4B35-A93E-74D6D6E54283}" dt="2021-09-26T11:47:05.825" v="1902" actId="26606"/>
          <ac:spMkLst>
            <pc:docMk/>
            <pc:sldMk cId="3643641649" sldId="277"/>
            <ac:spMk id="12" creationId="{EC8E7FCF-9095-4A9E-93A8-D89170DD8601}"/>
          </ac:spMkLst>
        </pc:spChg>
        <pc:spChg chg="del">
          <ac:chgData name="Cedric Caudron" userId="35198ffd46ef2793" providerId="LiveId" clId="{AF626A03-3C38-4B35-A93E-74D6D6E54283}" dt="2021-09-26T11:47:05.825" v="1902" actId="26606"/>
          <ac:spMkLst>
            <pc:docMk/>
            <pc:sldMk cId="3643641649" sldId="277"/>
            <ac:spMk id="22" creationId="{EE014219-6CDC-41FE-B059-D98980F54524}"/>
          </ac:spMkLst>
        </pc:spChg>
        <pc:spChg chg="add">
          <ac:chgData name="Cedric Caudron" userId="35198ffd46ef2793" providerId="LiveId" clId="{AF626A03-3C38-4B35-A93E-74D6D6E54283}" dt="2021-09-26T11:47:05.825" v="1902" actId="26606"/>
          <ac:spMkLst>
            <pc:docMk/>
            <pc:sldMk cId="3643641649" sldId="277"/>
            <ac:spMk id="39" creationId="{B6E07BC7-FAEA-458C-90C9-A68082FBB328}"/>
          </ac:spMkLst>
        </pc:spChg>
        <pc:grpChg chg="del">
          <ac:chgData name="Cedric Caudron" userId="35198ffd46ef2793" providerId="LiveId" clId="{AF626A03-3C38-4B35-A93E-74D6D6E54283}" dt="2021-09-26T11:47:05.825" v="1902" actId="26606"/>
          <ac:grpSpMkLst>
            <pc:docMk/>
            <pc:sldMk cId="3643641649" sldId="277"/>
            <ac:grpSpMk id="14" creationId="{B1E8A4BE-2A5E-45F5-998D-BE0AE6C731B1}"/>
          </ac:grpSpMkLst>
        </pc:grpChg>
        <pc:grpChg chg="add">
          <ac:chgData name="Cedric Caudron" userId="35198ffd46ef2793" providerId="LiveId" clId="{AF626A03-3C38-4B35-A93E-74D6D6E54283}" dt="2021-09-26T11:47:05.825" v="1902" actId="26606"/>
          <ac:grpSpMkLst>
            <pc:docMk/>
            <pc:sldMk cId="3643641649" sldId="277"/>
            <ac:grpSpMk id="27" creationId="{89674B87-B7AA-4FDD-B75B-0E6F82BFAB56}"/>
          </ac:grpSpMkLst>
        </pc:grpChg>
        <pc:picChg chg="del">
          <ac:chgData name="Cedric Caudron" userId="35198ffd46ef2793" providerId="LiveId" clId="{AF626A03-3C38-4B35-A93E-74D6D6E54283}" dt="2021-09-26T11:46:48.972" v="1898" actId="478"/>
          <ac:picMkLst>
            <pc:docMk/>
            <pc:sldMk cId="3643641649" sldId="277"/>
            <ac:picMk id="5" creationId="{C1E51757-90DB-421C-8F97-4312DB1F5B4C}"/>
          </ac:picMkLst>
        </pc:picChg>
        <pc:picChg chg="add mod">
          <ac:chgData name="Cedric Caudron" userId="35198ffd46ef2793" providerId="LiveId" clId="{AF626A03-3C38-4B35-A93E-74D6D6E54283}" dt="2021-09-26T14:57:57.889" v="5894" actId="1440"/>
          <ac:picMkLst>
            <pc:docMk/>
            <pc:sldMk cId="3643641649" sldId="277"/>
            <ac:picMk id="6" creationId="{D37AF075-20A4-4BEB-8DA3-4017C092FD9C}"/>
          </ac:picMkLst>
        </pc:picChg>
        <pc:picChg chg="del">
          <ac:chgData name="Cedric Caudron" userId="35198ffd46ef2793" providerId="LiveId" clId="{AF626A03-3C38-4B35-A93E-74D6D6E54283}" dt="2021-09-26T11:46:46.477" v="1897" actId="478"/>
          <ac:picMkLst>
            <pc:docMk/>
            <pc:sldMk cId="3643641649" sldId="277"/>
            <ac:picMk id="7" creationId="{E81D57C3-46B1-42D9-ADDE-77FF89F67A57}"/>
          </ac:picMkLst>
        </pc:picChg>
      </pc:sldChg>
      <pc:sldChg chg="addSp delSp modSp mod modTransition">
        <pc:chgData name="Cedric Caudron" userId="35198ffd46ef2793" providerId="LiveId" clId="{AF626A03-3C38-4B35-A93E-74D6D6E54283}" dt="2021-09-26T15:13:25.124" v="5935"/>
        <pc:sldMkLst>
          <pc:docMk/>
          <pc:sldMk cId="2748372850" sldId="278"/>
        </pc:sldMkLst>
        <pc:spChg chg="mod">
          <ac:chgData name="Cedric Caudron" userId="35198ffd46ef2793" providerId="LiveId" clId="{AF626A03-3C38-4B35-A93E-74D6D6E54283}" dt="2021-09-26T12:00:43.379" v="2223" actId="26606"/>
          <ac:spMkLst>
            <pc:docMk/>
            <pc:sldMk cId="2748372850" sldId="278"/>
            <ac:spMk id="2" creationId="{0C0498CA-0350-4B32-AA5A-ED92C0CF025D}"/>
          </ac:spMkLst>
        </pc:spChg>
        <pc:spChg chg="del">
          <ac:chgData name="Cedric Caudron" userId="35198ffd46ef2793" providerId="LiveId" clId="{AF626A03-3C38-4B35-A93E-74D6D6E54283}" dt="2021-09-26T12:00:37.432" v="2221" actId="478"/>
          <ac:spMkLst>
            <pc:docMk/>
            <pc:sldMk cId="2748372850" sldId="278"/>
            <ac:spMk id="3" creationId="{88C938FF-5233-45B6-887C-F2F243B41999}"/>
          </ac:spMkLst>
        </pc:spChg>
        <pc:spChg chg="add del mod">
          <ac:chgData name="Cedric Caudron" userId="35198ffd46ef2793" providerId="LiveId" clId="{AF626A03-3C38-4B35-A93E-74D6D6E54283}" dt="2021-09-26T12:00:39.657" v="2222" actId="478"/>
          <ac:spMkLst>
            <pc:docMk/>
            <pc:sldMk cId="2748372850" sldId="278"/>
            <ac:spMk id="5" creationId="{69F84103-3D56-4E7D-8DFC-63910287C389}"/>
          </ac:spMkLst>
        </pc:spChg>
        <pc:spChg chg="del">
          <ac:chgData name="Cedric Caudron" userId="35198ffd46ef2793" providerId="LiveId" clId="{AF626A03-3C38-4B35-A93E-74D6D6E54283}" dt="2021-09-26T12:00:43.379" v="2223" actId="26606"/>
          <ac:spMkLst>
            <pc:docMk/>
            <pc:sldMk cId="2748372850" sldId="278"/>
            <ac:spMk id="20" creationId="{190D4F95-AC40-4C7F-8794-DF2B6F75007C}"/>
          </ac:spMkLst>
        </pc:spChg>
        <pc:spChg chg="add">
          <ac:chgData name="Cedric Caudron" userId="35198ffd46ef2793" providerId="LiveId" clId="{AF626A03-3C38-4B35-A93E-74D6D6E54283}" dt="2021-09-26T12:00:43.379" v="2223" actId="26606"/>
          <ac:spMkLst>
            <pc:docMk/>
            <pc:sldMk cId="2748372850" sldId="278"/>
            <ac:spMk id="34" creationId="{5669AB50-4CAD-4D10-A09A-A0C01AF9E6F6}"/>
          </ac:spMkLst>
        </pc:spChg>
        <pc:grpChg chg="del">
          <ac:chgData name="Cedric Caudron" userId="35198ffd46ef2793" providerId="LiveId" clId="{AF626A03-3C38-4B35-A93E-74D6D6E54283}" dt="2021-09-26T12:00:43.379" v="2223" actId="26606"/>
          <ac:grpSpMkLst>
            <pc:docMk/>
            <pc:sldMk cId="2748372850" sldId="278"/>
            <ac:grpSpMk id="11" creationId="{5E47C794-DD90-4D91-829F-2F92D74D4CF9}"/>
          </ac:grpSpMkLst>
        </pc:grpChg>
        <pc:grpChg chg="add">
          <ac:chgData name="Cedric Caudron" userId="35198ffd46ef2793" providerId="LiveId" clId="{AF626A03-3C38-4B35-A93E-74D6D6E54283}" dt="2021-09-26T12:00:43.379" v="2223" actId="26606"/>
          <ac:grpSpMkLst>
            <pc:docMk/>
            <pc:sldMk cId="2748372850" sldId="278"/>
            <ac:grpSpMk id="25" creationId="{5A992EA8-A2AE-480C-BFF9-7B134643975C}"/>
          </ac:grpSpMkLst>
        </pc:grpChg>
        <pc:grpChg chg="add">
          <ac:chgData name="Cedric Caudron" userId="35198ffd46ef2793" providerId="LiveId" clId="{AF626A03-3C38-4B35-A93E-74D6D6E54283}" dt="2021-09-26T12:00:43.379" v="2223" actId="26606"/>
          <ac:grpSpMkLst>
            <pc:docMk/>
            <pc:sldMk cId="2748372850" sldId="278"/>
            <ac:grpSpMk id="36" creationId="{68B27BBA-AE99-4D00-A26E-0B49DA4B37AC}"/>
          </ac:grpSpMkLst>
        </pc:grpChg>
        <pc:picChg chg="mod">
          <ac:chgData name="Cedric Caudron" userId="35198ffd46ef2793" providerId="LiveId" clId="{AF626A03-3C38-4B35-A93E-74D6D6E54283}" dt="2021-09-26T14:57:52.499" v="5893" actId="1440"/>
          <ac:picMkLst>
            <pc:docMk/>
            <pc:sldMk cId="2748372850" sldId="278"/>
            <ac:picMk id="6" creationId="{3A8A3272-6F09-4F3B-BCE3-8863441CD5EE}"/>
          </ac:picMkLst>
        </pc:picChg>
        <pc:picChg chg="del">
          <ac:chgData name="Cedric Caudron" userId="35198ffd46ef2793" providerId="LiveId" clId="{AF626A03-3C38-4B35-A93E-74D6D6E54283}" dt="2021-09-26T12:00:05.924" v="2154" actId="478"/>
          <ac:picMkLst>
            <pc:docMk/>
            <pc:sldMk cId="2748372850" sldId="278"/>
            <ac:picMk id="10" creationId="{E8D52DF9-17E9-4F88-B7EB-7A298EED8F22}"/>
          </ac:picMkLst>
        </pc:picChg>
      </pc:sldChg>
      <pc:sldChg chg="addSp delSp modSp mod modTransition">
        <pc:chgData name="Cedric Caudron" userId="35198ffd46ef2793" providerId="LiveId" clId="{AF626A03-3C38-4B35-A93E-74D6D6E54283}" dt="2021-09-26T15:13:30.523" v="5936"/>
        <pc:sldMkLst>
          <pc:docMk/>
          <pc:sldMk cId="3954233333" sldId="279"/>
        </pc:sldMkLst>
        <pc:spChg chg="mod">
          <ac:chgData name="Cedric Caudron" userId="35198ffd46ef2793" providerId="LiveId" clId="{AF626A03-3C38-4B35-A93E-74D6D6E54283}" dt="2021-09-26T12:07:45.789" v="2242" actId="26606"/>
          <ac:spMkLst>
            <pc:docMk/>
            <pc:sldMk cId="3954233333" sldId="279"/>
            <ac:spMk id="2" creationId="{2DEF11B5-F1B7-4600-87B2-069F16898C5F}"/>
          </ac:spMkLst>
        </pc:spChg>
        <pc:spChg chg="del">
          <ac:chgData name="Cedric Caudron" userId="35198ffd46ef2793" providerId="LiveId" clId="{AF626A03-3C38-4B35-A93E-74D6D6E54283}" dt="2021-09-26T12:07:29.475" v="2238" actId="478"/>
          <ac:spMkLst>
            <pc:docMk/>
            <pc:sldMk cId="3954233333" sldId="279"/>
            <ac:spMk id="3" creationId="{46F9B7C9-75D4-42FB-82E8-1CACC4AA2249}"/>
          </ac:spMkLst>
        </pc:spChg>
        <pc:spChg chg="add del mod">
          <ac:chgData name="Cedric Caudron" userId="35198ffd46ef2793" providerId="LiveId" clId="{AF626A03-3C38-4B35-A93E-74D6D6E54283}" dt="2021-09-26T12:07:31.089" v="2239" actId="478"/>
          <ac:spMkLst>
            <pc:docMk/>
            <pc:sldMk cId="3954233333" sldId="279"/>
            <ac:spMk id="7" creationId="{FF1B1AC8-799C-4921-96E4-36CCE4D56CF3}"/>
          </ac:spMkLst>
        </pc:spChg>
        <pc:spChg chg="add mod">
          <ac:chgData name="Cedric Caudron" userId="35198ffd46ef2793" providerId="LiveId" clId="{AF626A03-3C38-4B35-A93E-74D6D6E54283}" dt="2021-09-26T12:13:23.143" v="2426" actId="20577"/>
          <ac:spMkLst>
            <pc:docMk/>
            <pc:sldMk cId="3954233333" sldId="279"/>
            <ac:spMk id="18" creationId="{E9CA50E9-1F3A-43C8-BAE0-7920D923DF92}"/>
          </ac:spMkLst>
        </pc:spChg>
        <pc:spChg chg="del">
          <ac:chgData name="Cedric Caudron" userId="35198ffd46ef2793" providerId="LiveId" clId="{AF626A03-3C38-4B35-A93E-74D6D6E54283}" dt="2021-09-26T12:07:45.789" v="2242" actId="26606"/>
          <ac:spMkLst>
            <pc:docMk/>
            <pc:sldMk cId="3954233333" sldId="279"/>
            <ac:spMk id="19" creationId="{190D4F95-AC40-4C7F-8794-DF2B6F75007C}"/>
          </ac:spMkLst>
        </pc:spChg>
        <pc:spChg chg="add">
          <ac:chgData name="Cedric Caudron" userId="35198ffd46ef2793" providerId="LiveId" clId="{AF626A03-3C38-4B35-A93E-74D6D6E54283}" dt="2021-09-26T12:07:45.789" v="2242" actId="26606"/>
          <ac:spMkLst>
            <pc:docMk/>
            <pc:sldMk cId="3954233333" sldId="279"/>
            <ac:spMk id="24" creationId="{324E43EB-867C-4B35-9A5C-E435157C7297}"/>
          </ac:spMkLst>
        </pc:spChg>
        <pc:grpChg chg="del">
          <ac:chgData name="Cedric Caudron" userId="35198ffd46ef2793" providerId="LiveId" clId="{AF626A03-3C38-4B35-A93E-74D6D6E54283}" dt="2021-09-26T12:07:45.789" v="2242" actId="26606"/>
          <ac:grpSpMkLst>
            <pc:docMk/>
            <pc:sldMk cId="3954233333" sldId="279"/>
            <ac:grpSpMk id="10" creationId="{5E47C794-DD90-4D91-829F-2F92D74D4CF9}"/>
          </ac:grpSpMkLst>
        </pc:grpChg>
        <pc:grpChg chg="add">
          <ac:chgData name="Cedric Caudron" userId="35198ffd46ef2793" providerId="LiveId" clId="{AF626A03-3C38-4B35-A93E-74D6D6E54283}" dt="2021-09-26T12:07:45.789" v="2242" actId="26606"/>
          <ac:grpSpMkLst>
            <pc:docMk/>
            <pc:sldMk cId="3954233333" sldId="279"/>
            <ac:grpSpMk id="26" creationId="{01B1A260-8A72-4E08-82CC-DB3DB0A49F35}"/>
          </ac:grpSpMkLst>
        </pc:grpChg>
        <pc:picChg chg="del">
          <ac:chgData name="Cedric Caudron" userId="35198ffd46ef2793" providerId="LiveId" clId="{AF626A03-3C38-4B35-A93E-74D6D6E54283}" dt="2021-09-26T12:07:43.421" v="2241" actId="478"/>
          <ac:picMkLst>
            <pc:docMk/>
            <pc:sldMk cId="3954233333" sldId="279"/>
            <ac:picMk id="5" creationId="{35721E2C-0561-4715-A44B-DB1CCDDF4604}"/>
          </ac:picMkLst>
        </pc:picChg>
        <pc:picChg chg="del">
          <ac:chgData name="Cedric Caudron" userId="35198ffd46ef2793" providerId="LiveId" clId="{AF626A03-3C38-4B35-A93E-74D6D6E54283}" dt="2021-09-26T12:07:16.891" v="2237" actId="478"/>
          <ac:picMkLst>
            <pc:docMk/>
            <pc:sldMk cId="3954233333" sldId="279"/>
            <ac:picMk id="6" creationId="{BAC4FDC4-28AB-4820-A64F-5EFC4B137BFF}"/>
          </ac:picMkLst>
        </pc:picChg>
      </pc:sldChg>
      <pc:sldChg chg="addSp delSp modSp mod modTransition">
        <pc:chgData name="Cedric Caudron" userId="35198ffd46ef2793" providerId="LiveId" clId="{AF626A03-3C38-4B35-A93E-74D6D6E54283}" dt="2021-09-26T15:13:35.558" v="5937"/>
        <pc:sldMkLst>
          <pc:docMk/>
          <pc:sldMk cId="1615934865" sldId="280"/>
        </pc:sldMkLst>
        <pc:spChg chg="mod">
          <ac:chgData name="Cedric Caudron" userId="35198ffd46ef2793" providerId="LiveId" clId="{AF626A03-3C38-4B35-A93E-74D6D6E54283}" dt="2021-09-26T12:10:06.949" v="2330" actId="26606"/>
          <ac:spMkLst>
            <pc:docMk/>
            <pc:sldMk cId="1615934865" sldId="280"/>
            <ac:spMk id="2" creationId="{D843FF3D-30F4-4540-B29C-4EF9460C754F}"/>
          </ac:spMkLst>
        </pc:spChg>
        <pc:spChg chg="del">
          <ac:chgData name="Cedric Caudron" userId="35198ffd46ef2793" providerId="LiveId" clId="{AF626A03-3C38-4B35-A93E-74D6D6E54283}" dt="2021-09-26T12:09:49.263" v="2323" actId="478"/>
          <ac:spMkLst>
            <pc:docMk/>
            <pc:sldMk cId="1615934865" sldId="280"/>
            <ac:spMk id="3" creationId="{7B75CEED-D83D-4210-8865-52D1632371BC}"/>
          </ac:spMkLst>
        </pc:spChg>
        <pc:spChg chg="add del mod">
          <ac:chgData name="Cedric Caudron" userId="35198ffd46ef2793" providerId="LiveId" clId="{AF626A03-3C38-4B35-A93E-74D6D6E54283}" dt="2021-09-26T12:09:50.991" v="2324" actId="478"/>
          <ac:spMkLst>
            <pc:docMk/>
            <pc:sldMk cId="1615934865" sldId="280"/>
            <ac:spMk id="5" creationId="{35C16782-2686-42E8-B430-68D43C883CFD}"/>
          </ac:spMkLst>
        </pc:spChg>
        <pc:spChg chg="del">
          <ac:chgData name="Cedric Caudron" userId="35198ffd46ef2793" providerId="LiveId" clId="{AF626A03-3C38-4B35-A93E-74D6D6E54283}" dt="2021-09-26T12:10:06.949" v="2330" actId="26606"/>
          <ac:spMkLst>
            <pc:docMk/>
            <pc:sldMk cId="1615934865" sldId="280"/>
            <ac:spMk id="17" creationId="{D878CF41-1E85-40B7-870F-423D410C7DFF}"/>
          </ac:spMkLst>
        </pc:spChg>
        <pc:spChg chg="add mod">
          <ac:chgData name="Cedric Caudron" userId="35198ffd46ef2793" providerId="LiveId" clId="{AF626A03-3C38-4B35-A93E-74D6D6E54283}" dt="2021-09-26T12:19:28.465" v="2466" actId="20577"/>
          <ac:spMkLst>
            <pc:docMk/>
            <pc:sldMk cId="1615934865" sldId="280"/>
            <ac:spMk id="18" creationId="{73F3F6F2-9866-4F50-ACA4-B79D2ED049C3}"/>
          </ac:spMkLst>
        </pc:spChg>
        <pc:spChg chg="del">
          <ac:chgData name="Cedric Caudron" userId="35198ffd46ef2793" providerId="LiveId" clId="{AF626A03-3C38-4B35-A93E-74D6D6E54283}" dt="2021-09-26T12:10:06.949" v="2330" actId="26606"/>
          <ac:spMkLst>
            <pc:docMk/>
            <pc:sldMk cId="1615934865" sldId="280"/>
            <ac:spMk id="27" creationId="{6104B51E-9BE0-41A3-9C1B-CF75B2FC9B2E}"/>
          </ac:spMkLst>
        </pc:spChg>
        <pc:grpChg chg="del">
          <ac:chgData name="Cedric Caudron" userId="35198ffd46ef2793" providerId="LiveId" clId="{AF626A03-3C38-4B35-A93E-74D6D6E54283}" dt="2021-09-26T12:10:06.949" v="2330" actId="26606"/>
          <ac:grpSpMkLst>
            <pc:docMk/>
            <pc:sldMk cId="1615934865" sldId="280"/>
            <ac:grpSpMk id="19" creationId="{F5F6488B-0F7E-49D2-AAAC-C1837B0BD58A}"/>
          </ac:grpSpMkLst>
        </pc:grpChg>
        <pc:picChg chg="del">
          <ac:chgData name="Cedric Caudron" userId="35198ffd46ef2793" providerId="LiveId" clId="{AF626A03-3C38-4B35-A93E-74D6D6E54283}" dt="2021-09-26T12:09:52.803" v="2325" actId="478"/>
          <ac:picMkLst>
            <pc:docMk/>
            <pc:sldMk cId="1615934865" sldId="280"/>
            <ac:picMk id="6" creationId="{3BFA281B-3D0A-4C5D-9024-0FAFC939C20A}"/>
          </ac:picMkLst>
        </pc:picChg>
        <pc:picChg chg="add mod">
          <ac:chgData name="Cedric Caudron" userId="35198ffd46ef2793" providerId="LiveId" clId="{AF626A03-3C38-4B35-A93E-74D6D6E54283}" dt="2021-09-26T14:57:42.299" v="5891" actId="1440"/>
          <ac:picMkLst>
            <pc:docMk/>
            <pc:sldMk cId="1615934865" sldId="280"/>
            <ac:picMk id="8" creationId="{E2297B20-7C53-42EF-B966-7F909243CE40}"/>
          </ac:picMkLst>
        </pc:picChg>
        <pc:picChg chg="del">
          <ac:chgData name="Cedric Caudron" userId="35198ffd46ef2793" providerId="LiveId" clId="{AF626A03-3C38-4B35-A93E-74D6D6E54283}" dt="2021-09-26T12:09:54.192" v="2327" actId="478"/>
          <ac:picMkLst>
            <pc:docMk/>
            <pc:sldMk cId="1615934865" sldId="280"/>
            <ac:picMk id="9" creationId="{87CD9381-00E4-4F87-9248-4A7EA681E459}"/>
          </ac:picMkLst>
        </pc:picChg>
        <pc:picChg chg="add mod">
          <ac:chgData name="Cedric Caudron" userId="35198ffd46ef2793" providerId="LiveId" clId="{AF626A03-3C38-4B35-A93E-74D6D6E54283}" dt="2021-09-26T14:57:46.271" v="5892" actId="1440"/>
          <ac:picMkLst>
            <pc:docMk/>
            <pc:sldMk cId="1615934865" sldId="280"/>
            <ac:picMk id="11" creationId="{00BED241-8670-4C1A-BA64-2FCC25CFED9B}"/>
          </ac:picMkLst>
        </pc:picChg>
        <pc:picChg chg="del">
          <ac:chgData name="Cedric Caudron" userId="35198ffd46ef2793" providerId="LiveId" clId="{AF626A03-3C38-4B35-A93E-74D6D6E54283}" dt="2021-09-26T12:09:53.587" v="2326" actId="478"/>
          <ac:picMkLst>
            <pc:docMk/>
            <pc:sldMk cId="1615934865" sldId="280"/>
            <ac:picMk id="12" creationId="{58945A63-5FD1-4BDA-AFAC-2583E728FC1A}"/>
          </ac:picMkLst>
        </pc:picChg>
        <pc:picChg chg="del">
          <ac:chgData name="Cedric Caudron" userId="35198ffd46ef2793" providerId="LiveId" clId="{AF626A03-3C38-4B35-A93E-74D6D6E54283}" dt="2021-09-26T12:09:54.923" v="2328" actId="478"/>
          <ac:picMkLst>
            <pc:docMk/>
            <pc:sldMk cId="1615934865" sldId="280"/>
            <ac:picMk id="13" creationId="{23AFE520-2117-412A-B044-095E3B42C80C}"/>
          </ac:picMkLst>
        </pc:picChg>
        <pc:picChg chg="add del mod">
          <ac:chgData name="Cedric Caudron" userId="35198ffd46ef2793" providerId="LiveId" clId="{AF626A03-3C38-4B35-A93E-74D6D6E54283}" dt="2021-09-26T12:15:18.907" v="2430" actId="478"/>
          <ac:picMkLst>
            <pc:docMk/>
            <pc:sldMk cId="1615934865" sldId="280"/>
            <ac:picMk id="26" creationId="{4714BE8E-64B9-4944-8A0B-F23A79E1531B}"/>
          </ac:picMkLst>
        </pc:picChg>
      </pc:sldChg>
      <pc:sldChg chg="addSp delSp modSp mod modTransition">
        <pc:chgData name="Cedric Caudron" userId="35198ffd46ef2793" providerId="LiveId" clId="{AF626A03-3C38-4B35-A93E-74D6D6E54283}" dt="2021-09-26T15:14:25.035" v="5947"/>
        <pc:sldMkLst>
          <pc:docMk/>
          <pc:sldMk cId="3806563047" sldId="281"/>
        </pc:sldMkLst>
        <pc:spChg chg="mod">
          <ac:chgData name="Cedric Caudron" userId="35198ffd46ef2793" providerId="LiveId" clId="{AF626A03-3C38-4B35-A93E-74D6D6E54283}" dt="2021-09-26T14:36:34.185" v="5012" actId="26606"/>
          <ac:spMkLst>
            <pc:docMk/>
            <pc:sldMk cId="3806563047" sldId="281"/>
            <ac:spMk id="2" creationId="{34FCA9A2-0A81-4A24-8D6B-ED86B31B9E08}"/>
          </ac:spMkLst>
        </pc:spChg>
        <pc:spChg chg="add mod">
          <ac:chgData name="Cedric Caudron" userId="35198ffd46ef2793" providerId="LiveId" clId="{AF626A03-3C38-4B35-A93E-74D6D6E54283}" dt="2021-09-26T14:37:21.841" v="5024" actId="20577"/>
          <ac:spMkLst>
            <pc:docMk/>
            <pc:sldMk cId="3806563047" sldId="281"/>
            <ac:spMk id="3" creationId="{289CA4A1-5E85-4F7D-A979-BD0BBA75A770}"/>
          </ac:spMkLst>
        </pc:spChg>
        <pc:spChg chg="add del">
          <ac:chgData name="Cedric Caudron" userId="35198ffd46ef2793" providerId="LiveId" clId="{AF626A03-3C38-4B35-A93E-74D6D6E54283}" dt="2021-09-26T14:36:34.185" v="5012" actId="26606"/>
          <ac:spMkLst>
            <pc:docMk/>
            <pc:sldMk cId="3806563047" sldId="281"/>
            <ac:spMk id="56" creationId="{8B072D99-315F-4D5C-8F95-7855C1245D2B}"/>
          </ac:spMkLst>
        </pc:spChg>
        <pc:spChg chg="add del">
          <ac:chgData name="Cedric Caudron" userId="35198ffd46ef2793" providerId="LiveId" clId="{AF626A03-3C38-4B35-A93E-74D6D6E54283}" dt="2021-09-26T14:36:34.185" v="5012" actId="26606"/>
          <ac:spMkLst>
            <pc:docMk/>
            <pc:sldMk cId="3806563047" sldId="281"/>
            <ac:spMk id="57" creationId="{2475D3DF-6A4B-4526-811A-DFB0A0811584}"/>
          </ac:spMkLst>
        </pc:spChg>
        <pc:spChg chg="add del">
          <ac:chgData name="Cedric Caudron" userId="35198ffd46ef2793" providerId="LiveId" clId="{AF626A03-3C38-4B35-A93E-74D6D6E54283}" dt="2021-09-26T14:36:34.185" v="5012" actId="26606"/>
          <ac:spMkLst>
            <pc:docMk/>
            <pc:sldMk cId="3806563047" sldId="281"/>
            <ac:spMk id="58" creationId="{2117BBB2-6524-4501-B3AD-95BAA6195F26}"/>
          </ac:spMkLst>
        </pc:spChg>
        <pc:spChg chg="add del">
          <ac:chgData name="Cedric Caudron" userId="35198ffd46ef2793" providerId="LiveId" clId="{AF626A03-3C38-4B35-A93E-74D6D6E54283}" dt="2021-09-26T14:36:34.185" v="5012" actId="26606"/>
          <ac:spMkLst>
            <pc:docMk/>
            <pc:sldMk cId="3806563047" sldId="281"/>
            <ac:spMk id="59" creationId="{602D0077-A4FB-4310-931A-44A3F972345F}"/>
          </ac:spMkLst>
        </pc:spChg>
        <pc:spChg chg="add del">
          <ac:chgData name="Cedric Caudron" userId="35198ffd46ef2793" providerId="LiveId" clId="{AF626A03-3C38-4B35-A93E-74D6D6E54283}" dt="2021-09-26T14:36:34.180" v="5011" actId="26606"/>
          <ac:spMkLst>
            <pc:docMk/>
            <pc:sldMk cId="3806563047" sldId="281"/>
            <ac:spMk id="76" creationId="{B6E07BC7-FAEA-458C-90C9-A68082FBB328}"/>
          </ac:spMkLst>
        </pc:spChg>
        <pc:grpChg chg="add del">
          <ac:chgData name="Cedric Caudron" userId="35198ffd46ef2793" providerId="LiveId" clId="{AF626A03-3C38-4B35-A93E-74D6D6E54283}" dt="2021-09-26T14:36:34.185" v="5012" actId="26606"/>
          <ac:grpSpMkLst>
            <pc:docMk/>
            <pc:sldMk cId="3806563047" sldId="281"/>
            <ac:grpSpMk id="55" creationId="{4622F691-7E68-4AA5-BBF4-275653B98EEC}"/>
          </ac:grpSpMkLst>
        </pc:grpChg>
        <pc:grpChg chg="add del">
          <ac:chgData name="Cedric Caudron" userId="35198ffd46ef2793" providerId="LiveId" clId="{AF626A03-3C38-4B35-A93E-74D6D6E54283}" dt="2021-09-26T14:36:34.180" v="5011" actId="26606"/>
          <ac:grpSpMkLst>
            <pc:docMk/>
            <pc:sldMk cId="3806563047" sldId="281"/>
            <ac:grpSpMk id="64" creationId="{89674B87-B7AA-4FDD-B75B-0E6F82BFAB56}"/>
          </ac:grpSpMkLst>
        </pc:grpChg>
        <pc:picChg chg="add del mod">
          <ac:chgData name="Cedric Caudron" userId="35198ffd46ef2793" providerId="LiveId" clId="{AF626A03-3C38-4B35-A93E-74D6D6E54283}" dt="2021-09-26T14:35:50.287" v="5007" actId="478"/>
          <ac:picMkLst>
            <pc:docMk/>
            <pc:sldMk cId="3806563047" sldId="281"/>
            <ac:picMk id="5" creationId="{46BAB05E-456E-48A5-80BA-B97563D185CB}"/>
          </ac:picMkLst>
        </pc:picChg>
        <pc:picChg chg="del">
          <ac:chgData name="Cedric Caudron" userId="35198ffd46ef2793" providerId="LiveId" clId="{AF626A03-3C38-4B35-A93E-74D6D6E54283}" dt="2021-09-26T14:33:23.625" v="4750" actId="478"/>
          <ac:picMkLst>
            <pc:docMk/>
            <pc:sldMk cId="3806563047" sldId="281"/>
            <ac:picMk id="6" creationId="{0AFF7154-4600-4303-BB5F-971DCF49CBA2}"/>
          </ac:picMkLst>
        </pc:picChg>
        <pc:picChg chg="del">
          <ac:chgData name="Cedric Caudron" userId="35198ffd46ef2793" providerId="LiveId" clId="{AF626A03-3C38-4B35-A93E-74D6D6E54283}" dt="2021-09-26T14:33:23.001" v="4749" actId="478"/>
          <ac:picMkLst>
            <pc:docMk/>
            <pc:sldMk cId="3806563047" sldId="281"/>
            <ac:picMk id="8" creationId="{6A70C51A-89B9-4EF1-912A-54DF00C56937}"/>
          </ac:picMkLst>
        </pc:picChg>
        <pc:picChg chg="del">
          <ac:chgData name="Cedric Caudron" userId="35198ffd46ef2793" providerId="LiveId" clId="{AF626A03-3C38-4B35-A93E-74D6D6E54283}" dt="2021-09-26T14:33:24.288" v="4751" actId="478"/>
          <ac:picMkLst>
            <pc:docMk/>
            <pc:sldMk cId="3806563047" sldId="281"/>
            <ac:picMk id="10" creationId="{F5973176-19CC-470D-8A4C-420F6F946BB8}"/>
          </ac:picMkLst>
        </pc:picChg>
        <pc:picChg chg="add mod">
          <ac:chgData name="Cedric Caudron" userId="35198ffd46ef2793" providerId="LiveId" clId="{AF626A03-3C38-4B35-A93E-74D6D6E54283}" dt="2021-09-26T14:56:32.925" v="5881" actId="1440"/>
          <ac:picMkLst>
            <pc:docMk/>
            <pc:sldMk cId="3806563047" sldId="281"/>
            <ac:picMk id="21" creationId="{653A6270-0637-4F37-A72B-5B86F1E57171}"/>
          </ac:picMkLst>
        </pc:picChg>
      </pc:sldChg>
      <pc:sldChg chg="addSp delSp modSp mod modTransition">
        <pc:chgData name="Cedric Caudron" userId="35198ffd46ef2793" providerId="LiveId" clId="{AF626A03-3C38-4B35-A93E-74D6D6E54283}" dt="2021-09-26T15:14:29.788" v="5948"/>
        <pc:sldMkLst>
          <pc:docMk/>
          <pc:sldMk cId="131876923" sldId="282"/>
        </pc:sldMkLst>
        <pc:spChg chg="mod">
          <ac:chgData name="Cedric Caudron" userId="35198ffd46ef2793" providerId="LiveId" clId="{AF626A03-3C38-4B35-A93E-74D6D6E54283}" dt="2021-09-26T14:44:01.483" v="5329" actId="26606"/>
          <ac:spMkLst>
            <pc:docMk/>
            <pc:sldMk cId="131876923" sldId="282"/>
            <ac:spMk id="2" creationId="{F91D280C-45F7-4D78-A3CB-7C35CB67B107}"/>
          </ac:spMkLst>
        </pc:spChg>
        <pc:spChg chg="mod">
          <ac:chgData name="Cedric Caudron" userId="35198ffd46ef2793" providerId="LiveId" clId="{AF626A03-3C38-4B35-A93E-74D6D6E54283}" dt="2021-09-26T14:44:15.784" v="5331" actId="20577"/>
          <ac:spMkLst>
            <pc:docMk/>
            <pc:sldMk cId="131876923" sldId="282"/>
            <ac:spMk id="3" creationId="{6CE10627-F5A1-4F79-BD9F-D4992A9A7F88}"/>
          </ac:spMkLst>
        </pc:spChg>
        <pc:spChg chg="del">
          <ac:chgData name="Cedric Caudron" userId="35198ffd46ef2793" providerId="LiveId" clId="{AF626A03-3C38-4B35-A93E-74D6D6E54283}" dt="2021-09-26T14:44:01.483" v="5329" actId="26606"/>
          <ac:spMkLst>
            <pc:docMk/>
            <pc:sldMk cId="131876923" sldId="282"/>
            <ac:spMk id="19" creationId="{B5BA6DB3-F246-4306-AA4A-B2E8EF6D7B10}"/>
          </ac:spMkLst>
        </pc:spChg>
        <pc:spChg chg="add del">
          <ac:chgData name="Cedric Caudron" userId="35198ffd46ef2793" providerId="LiveId" clId="{AF626A03-3C38-4B35-A93E-74D6D6E54283}" dt="2021-09-26T14:44:19.918" v="5332" actId="26606"/>
          <ac:spMkLst>
            <pc:docMk/>
            <pc:sldMk cId="131876923" sldId="282"/>
            <ac:spMk id="36" creationId="{5014FF2D-4863-43AA-82A7-958E9F743951}"/>
          </ac:spMkLst>
        </pc:spChg>
        <pc:spChg chg="add">
          <ac:chgData name="Cedric Caudron" userId="35198ffd46ef2793" providerId="LiveId" clId="{AF626A03-3C38-4B35-A93E-74D6D6E54283}" dt="2021-09-26T14:44:19.918" v="5332" actId="26606"/>
          <ac:spMkLst>
            <pc:docMk/>
            <pc:sldMk cId="131876923" sldId="282"/>
            <ac:spMk id="53" creationId="{5014FF2D-4863-43AA-82A7-958E9F743951}"/>
          </ac:spMkLst>
        </pc:spChg>
        <pc:grpChg chg="del">
          <ac:chgData name="Cedric Caudron" userId="35198ffd46ef2793" providerId="LiveId" clId="{AF626A03-3C38-4B35-A93E-74D6D6E54283}" dt="2021-09-26T14:44:01.483" v="5329" actId="26606"/>
          <ac:grpSpMkLst>
            <pc:docMk/>
            <pc:sldMk cId="131876923" sldId="282"/>
            <ac:grpSpMk id="10" creationId="{298B78F7-6841-4168-8538-3E26070861D3}"/>
          </ac:grpSpMkLst>
        </pc:grpChg>
        <pc:grpChg chg="add del">
          <ac:chgData name="Cedric Caudron" userId="35198ffd46ef2793" providerId="LiveId" clId="{AF626A03-3C38-4B35-A93E-74D6D6E54283}" dt="2021-09-26T14:44:19.918" v="5332" actId="26606"/>
          <ac:grpSpMkLst>
            <pc:docMk/>
            <pc:sldMk cId="131876923" sldId="282"/>
            <ac:grpSpMk id="24" creationId="{353BC003-D6B7-4BF0-937D-4A015F6DEB15}"/>
          </ac:grpSpMkLst>
        </pc:grpChg>
        <pc:grpChg chg="add">
          <ac:chgData name="Cedric Caudron" userId="35198ffd46ef2793" providerId="LiveId" clId="{AF626A03-3C38-4B35-A93E-74D6D6E54283}" dt="2021-09-26T14:44:19.918" v="5332" actId="26606"/>
          <ac:grpSpMkLst>
            <pc:docMk/>
            <pc:sldMk cId="131876923" sldId="282"/>
            <ac:grpSpMk id="41" creationId="{353BC003-D6B7-4BF0-937D-4A015F6DEB15}"/>
          </ac:grpSpMkLst>
        </pc:grpChg>
        <pc:picChg chg="del">
          <ac:chgData name="Cedric Caudron" userId="35198ffd46ef2793" providerId="LiveId" clId="{AF626A03-3C38-4B35-A93E-74D6D6E54283}" dt="2021-09-26T14:42:49.374" v="5323" actId="478"/>
          <ac:picMkLst>
            <pc:docMk/>
            <pc:sldMk cId="131876923" sldId="282"/>
            <ac:picMk id="5" creationId="{11D28DD0-2E20-44E5-A336-E30299172DA7}"/>
          </ac:picMkLst>
        </pc:picChg>
        <pc:picChg chg="add mod">
          <ac:chgData name="Cedric Caudron" userId="35198ffd46ef2793" providerId="LiveId" clId="{AF626A03-3C38-4B35-A93E-74D6D6E54283}" dt="2021-09-26T14:56:27.710" v="5880" actId="1440"/>
          <ac:picMkLst>
            <pc:docMk/>
            <pc:sldMk cId="131876923" sldId="282"/>
            <ac:picMk id="6" creationId="{A000D0EB-4D97-4A21-91A5-D9E79EBED75F}"/>
          </ac:picMkLst>
        </pc:picChg>
      </pc:sldChg>
      <pc:sldChg chg="addSp delSp modSp mod modTransition">
        <pc:chgData name="Cedric Caudron" userId="35198ffd46ef2793" providerId="LiveId" clId="{AF626A03-3C38-4B35-A93E-74D6D6E54283}" dt="2021-09-26T15:14:35.011" v="5949"/>
        <pc:sldMkLst>
          <pc:docMk/>
          <pc:sldMk cId="738543662" sldId="283"/>
        </pc:sldMkLst>
        <pc:spChg chg="mod">
          <ac:chgData name="Cedric Caudron" userId="35198ffd46ef2793" providerId="LiveId" clId="{AF626A03-3C38-4B35-A93E-74D6D6E54283}" dt="2021-09-26T14:49:25.310" v="5348" actId="20577"/>
          <ac:spMkLst>
            <pc:docMk/>
            <pc:sldMk cId="738543662" sldId="283"/>
            <ac:spMk id="2" creationId="{E4582829-63F9-4055-B460-DFBC5B1E1DB4}"/>
          </ac:spMkLst>
        </pc:spChg>
        <pc:spChg chg="mod">
          <ac:chgData name="Cedric Caudron" userId="35198ffd46ef2793" providerId="LiveId" clId="{AF626A03-3C38-4B35-A93E-74D6D6E54283}" dt="2021-09-26T14:51:30.188" v="5614" actId="26606"/>
          <ac:spMkLst>
            <pc:docMk/>
            <pc:sldMk cId="738543662" sldId="283"/>
            <ac:spMk id="3" creationId="{95487FE2-952C-4433-9B77-8C16E7987DFF}"/>
          </ac:spMkLst>
        </pc:spChg>
        <pc:spChg chg="del">
          <ac:chgData name="Cedric Caudron" userId="35198ffd46ef2793" providerId="LiveId" clId="{AF626A03-3C38-4B35-A93E-74D6D6E54283}" dt="2021-09-26T14:49:19.039" v="5338" actId="26606"/>
          <ac:spMkLst>
            <pc:docMk/>
            <pc:sldMk cId="738543662" sldId="283"/>
            <ac:spMk id="25" creationId="{26641BBB-6001-47E1-A00B-E4408A1F056D}"/>
          </ac:spMkLst>
        </pc:spChg>
        <pc:spChg chg="del">
          <ac:chgData name="Cedric Caudron" userId="35198ffd46ef2793" providerId="LiveId" clId="{AF626A03-3C38-4B35-A93E-74D6D6E54283}" dt="2021-09-26T14:49:19.039" v="5338" actId="26606"/>
          <ac:spMkLst>
            <pc:docMk/>
            <pc:sldMk cId="738543662" sldId="283"/>
            <ac:spMk id="35" creationId="{2C37987F-89C0-4AA5-894B-E292C61FD11C}"/>
          </ac:spMkLst>
        </pc:spChg>
        <pc:spChg chg="add del">
          <ac:chgData name="Cedric Caudron" userId="35198ffd46ef2793" providerId="LiveId" clId="{AF626A03-3C38-4B35-A93E-74D6D6E54283}" dt="2021-09-26T14:51:30.188" v="5614" actId="26606"/>
          <ac:spMkLst>
            <pc:docMk/>
            <pc:sldMk cId="738543662" sldId="283"/>
            <ac:spMk id="52" creationId="{5014FF2D-4863-43AA-82A7-958E9F743951}"/>
          </ac:spMkLst>
        </pc:spChg>
        <pc:spChg chg="add">
          <ac:chgData name="Cedric Caudron" userId="35198ffd46ef2793" providerId="LiveId" clId="{AF626A03-3C38-4B35-A93E-74D6D6E54283}" dt="2021-09-26T14:51:30.188" v="5614" actId="26606"/>
          <ac:spMkLst>
            <pc:docMk/>
            <pc:sldMk cId="738543662" sldId="283"/>
            <ac:spMk id="69" creationId="{5014FF2D-4863-43AA-82A7-958E9F743951}"/>
          </ac:spMkLst>
        </pc:spChg>
        <pc:grpChg chg="del">
          <ac:chgData name="Cedric Caudron" userId="35198ffd46ef2793" providerId="LiveId" clId="{AF626A03-3C38-4B35-A93E-74D6D6E54283}" dt="2021-09-26T14:49:19.039" v="5338" actId="26606"/>
          <ac:grpSpMkLst>
            <pc:docMk/>
            <pc:sldMk cId="738543662" sldId="283"/>
            <ac:grpSpMk id="27" creationId="{6E26006A-5002-4668-94B6-88665E95360A}"/>
          </ac:grpSpMkLst>
        </pc:grpChg>
        <pc:grpChg chg="add del">
          <ac:chgData name="Cedric Caudron" userId="35198ffd46ef2793" providerId="LiveId" clId="{AF626A03-3C38-4B35-A93E-74D6D6E54283}" dt="2021-09-26T14:51:30.188" v="5614" actId="26606"/>
          <ac:grpSpMkLst>
            <pc:docMk/>
            <pc:sldMk cId="738543662" sldId="283"/>
            <ac:grpSpMk id="40" creationId="{353BC003-D6B7-4BF0-937D-4A015F6DEB15}"/>
          </ac:grpSpMkLst>
        </pc:grpChg>
        <pc:grpChg chg="add">
          <ac:chgData name="Cedric Caudron" userId="35198ffd46ef2793" providerId="LiveId" clId="{AF626A03-3C38-4B35-A93E-74D6D6E54283}" dt="2021-09-26T14:51:30.188" v="5614" actId="26606"/>
          <ac:grpSpMkLst>
            <pc:docMk/>
            <pc:sldMk cId="738543662" sldId="283"/>
            <ac:grpSpMk id="57" creationId="{353BC003-D6B7-4BF0-937D-4A015F6DEB15}"/>
          </ac:grpSpMkLst>
        </pc:grpChg>
        <pc:picChg chg="add mod">
          <ac:chgData name="Cedric Caudron" userId="35198ffd46ef2793" providerId="LiveId" clId="{AF626A03-3C38-4B35-A93E-74D6D6E54283}" dt="2021-09-26T14:56:22.386" v="5879" actId="1440"/>
          <ac:picMkLst>
            <pc:docMk/>
            <pc:sldMk cId="738543662" sldId="283"/>
            <ac:picMk id="5" creationId="{F8A61658-27A7-4A41-8852-12FA1470DA90}"/>
          </ac:picMkLst>
        </pc:picChg>
        <pc:picChg chg="del">
          <ac:chgData name="Cedric Caudron" userId="35198ffd46ef2793" providerId="LiveId" clId="{AF626A03-3C38-4B35-A93E-74D6D6E54283}" dt="2021-09-26T14:48:09.519" v="5334" actId="478"/>
          <ac:picMkLst>
            <pc:docMk/>
            <pc:sldMk cId="738543662" sldId="283"/>
            <ac:picMk id="6" creationId="{47836837-0942-44EA-8DF9-05286DD00CFA}"/>
          </ac:picMkLst>
        </pc:picChg>
        <pc:picChg chg="del">
          <ac:chgData name="Cedric Caudron" userId="35198ffd46ef2793" providerId="LiveId" clId="{AF626A03-3C38-4B35-A93E-74D6D6E54283}" dt="2021-09-26T14:48:10.133" v="5335" actId="478"/>
          <ac:picMkLst>
            <pc:docMk/>
            <pc:sldMk cId="738543662" sldId="283"/>
            <ac:picMk id="7" creationId="{000074DE-C912-4C5F-AB23-2A22CFB5C9E0}"/>
          </ac:picMkLst>
        </pc:picChg>
        <pc:picChg chg="del">
          <ac:chgData name="Cedric Caudron" userId="35198ffd46ef2793" providerId="LiveId" clId="{AF626A03-3C38-4B35-A93E-74D6D6E54283}" dt="2021-09-26T14:48:10.778" v="5336" actId="478"/>
          <ac:picMkLst>
            <pc:docMk/>
            <pc:sldMk cId="738543662" sldId="283"/>
            <ac:picMk id="8" creationId="{25B451CC-06D0-4C00-9B07-998520AD7CC3}"/>
          </ac:picMkLst>
        </pc:picChg>
        <pc:picChg chg="del">
          <ac:chgData name="Cedric Caudron" userId="35198ffd46ef2793" providerId="LiveId" clId="{AF626A03-3C38-4B35-A93E-74D6D6E54283}" dt="2021-09-26T14:48:08.813" v="5333" actId="478"/>
          <ac:picMkLst>
            <pc:docMk/>
            <pc:sldMk cId="738543662" sldId="283"/>
            <ac:picMk id="9" creationId="{C3E77CE6-D775-4AEE-97A3-6BFEF7D685D2}"/>
          </ac:picMkLst>
        </pc:picChg>
      </pc:sldChg>
      <pc:sldChg chg="del">
        <pc:chgData name="Cedric Caudron" userId="35198ffd46ef2793" providerId="LiveId" clId="{AF626A03-3C38-4B35-A93E-74D6D6E54283}" dt="2021-09-26T14:52:20.456" v="5615" actId="47"/>
        <pc:sldMkLst>
          <pc:docMk/>
          <pc:sldMk cId="3733853827" sldId="284"/>
        </pc:sldMkLst>
      </pc:sldChg>
      <pc:sldChg chg="del">
        <pc:chgData name="Cedric Caudron" userId="35198ffd46ef2793" providerId="LiveId" clId="{AF626A03-3C38-4B35-A93E-74D6D6E54283}" dt="2021-09-26T14:52:22.999" v="5616" actId="47"/>
        <pc:sldMkLst>
          <pc:docMk/>
          <pc:sldMk cId="3802134976" sldId="285"/>
        </pc:sldMkLst>
      </pc:sldChg>
      <pc:sldChg chg="del">
        <pc:chgData name="Cedric Caudron" userId="35198ffd46ef2793" providerId="LiveId" clId="{AF626A03-3C38-4B35-A93E-74D6D6E54283}" dt="2021-09-26T14:52:23.720" v="5617" actId="47"/>
        <pc:sldMkLst>
          <pc:docMk/>
          <pc:sldMk cId="868193349" sldId="286"/>
        </pc:sldMkLst>
      </pc:sldChg>
      <pc:sldChg chg="del">
        <pc:chgData name="Cedric Caudron" userId="35198ffd46ef2793" providerId="LiveId" clId="{AF626A03-3C38-4B35-A93E-74D6D6E54283}" dt="2021-09-26T14:52:24.440" v="5618" actId="47"/>
        <pc:sldMkLst>
          <pc:docMk/>
          <pc:sldMk cId="3732064460" sldId="287"/>
        </pc:sldMkLst>
      </pc:sldChg>
      <pc:sldChg chg="del">
        <pc:chgData name="Cedric Caudron" userId="35198ffd46ef2793" providerId="LiveId" clId="{AF626A03-3C38-4B35-A93E-74D6D6E54283}" dt="2021-09-26T14:52:25.038" v="5619" actId="47"/>
        <pc:sldMkLst>
          <pc:docMk/>
          <pc:sldMk cId="1267542901" sldId="288"/>
        </pc:sldMkLst>
      </pc:sldChg>
      <pc:sldChg chg="addSp delSp modSp mod modTransition">
        <pc:chgData name="Cedric Caudron" userId="35198ffd46ef2793" providerId="LiveId" clId="{AF626A03-3C38-4B35-A93E-74D6D6E54283}" dt="2021-09-26T15:14:15.029" v="5945"/>
        <pc:sldMkLst>
          <pc:docMk/>
          <pc:sldMk cId="4072392738" sldId="289"/>
        </pc:sldMkLst>
        <pc:spChg chg="mod">
          <ac:chgData name="Cedric Caudron" userId="35198ffd46ef2793" providerId="LiveId" clId="{AF626A03-3C38-4B35-A93E-74D6D6E54283}" dt="2021-09-26T13:54:41.073" v="3876" actId="20577"/>
          <ac:spMkLst>
            <pc:docMk/>
            <pc:sldMk cId="4072392738" sldId="289"/>
            <ac:spMk id="2" creationId="{1DF82C93-D05F-4A24-9DF5-4640968F00A1}"/>
          </ac:spMkLst>
        </pc:spChg>
        <pc:spChg chg="mod">
          <ac:chgData name="Cedric Caudron" userId="35198ffd46ef2793" providerId="LiveId" clId="{AF626A03-3C38-4B35-A93E-74D6D6E54283}" dt="2021-09-26T14:12:08.233" v="4106" actId="14100"/>
          <ac:spMkLst>
            <pc:docMk/>
            <pc:sldMk cId="4072392738" sldId="289"/>
            <ac:spMk id="3" creationId="{18E3CE8B-5DF6-4511-B0AF-B9AFE810753F}"/>
          </ac:spMkLst>
        </pc:spChg>
        <pc:picChg chg="add mod">
          <ac:chgData name="Cedric Caudron" userId="35198ffd46ef2793" providerId="LiveId" clId="{AF626A03-3C38-4B35-A93E-74D6D6E54283}" dt="2021-09-26T14:11:50.283" v="4104" actId="1076"/>
          <ac:picMkLst>
            <pc:docMk/>
            <pc:sldMk cId="4072392738" sldId="289"/>
            <ac:picMk id="5" creationId="{D86CAB5F-94A1-48CF-B93C-3ADC68186878}"/>
          </ac:picMkLst>
        </pc:picChg>
        <pc:picChg chg="del">
          <ac:chgData name="Cedric Caudron" userId="35198ffd46ef2793" providerId="LiveId" clId="{AF626A03-3C38-4B35-A93E-74D6D6E54283}" dt="2021-09-26T14:10:10.201" v="3882" actId="478"/>
          <ac:picMkLst>
            <pc:docMk/>
            <pc:sldMk cId="4072392738" sldId="289"/>
            <ac:picMk id="6" creationId="{9A9E3635-4CC2-4DF5-BE98-82495BD0A3C8}"/>
          </ac:picMkLst>
        </pc:picChg>
        <pc:picChg chg="del">
          <ac:chgData name="Cedric Caudron" userId="35198ffd46ef2793" providerId="LiveId" clId="{AF626A03-3C38-4B35-A93E-74D6D6E54283}" dt="2021-09-26T14:10:08.688" v="3881" actId="478"/>
          <ac:picMkLst>
            <pc:docMk/>
            <pc:sldMk cId="4072392738" sldId="289"/>
            <ac:picMk id="9" creationId="{341A754A-470E-4AE7-A1C4-F1047EAB7BA5}"/>
          </ac:picMkLst>
        </pc:picChg>
        <pc:picChg chg="del">
          <ac:chgData name="Cedric Caudron" userId="35198ffd46ef2793" providerId="LiveId" clId="{AF626A03-3C38-4B35-A93E-74D6D6E54283}" dt="2021-09-26T14:10:07.640" v="3880" actId="478"/>
          <ac:picMkLst>
            <pc:docMk/>
            <pc:sldMk cId="4072392738" sldId="289"/>
            <ac:picMk id="11" creationId="{C4241E2B-85B0-486F-B834-3CF390E42C2E}"/>
          </ac:picMkLst>
        </pc:picChg>
      </pc:sldChg>
      <pc:sldChg chg="del">
        <pc:chgData name="Cedric Caudron" userId="35198ffd46ef2793" providerId="LiveId" clId="{AF626A03-3C38-4B35-A93E-74D6D6E54283}" dt="2021-09-26T14:52:25.645" v="5620" actId="47"/>
        <pc:sldMkLst>
          <pc:docMk/>
          <pc:sldMk cId="1676752169" sldId="290"/>
        </pc:sldMkLst>
      </pc:sldChg>
      <pc:sldChg chg="del">
        <pc:chgData name="Cedric Caudron" userId="35198ffd46ef2793" providerId="LiveId" clId="{AF626A03-3C38-4B35-A93E-74D6D6E54283}" dt="2021-09-26T14:52:26.229" v="5621" actId="47"/>
        <pc:sldMkLst>
          <pc:docMk/>
          <pc:sldMk cId="3171382982" sldId="291"/>
        </pc:sldMkLst>
      </pc:sldChg>
      <pc:sldChg chg="del">
        <pc:chgData name="Cedric Caudron" userId="35198ffd46ef2793" providerId="LiveId" clId="{AF626A03-3C38-4B35-A93E-74D6D6E54283}" dt="2021-09-26T14:52:26.825" v="5622" actId="47"/>
        <pc:sldMkLst>
          <pc:docMk/>
          <pc:sldMk cId="3293488908" sldId="292"/>
        </pc:sldMkLst>
      </pc:sldChg>
      <pc:sldChg chg="del">
        <pc:chgData name="Cedric Caudron" userId="35198ffd46ef2793" providerId="LiveId" clId="{AF626A03-3C38-4B35-A93E-74D6D6E54283}" dt="2021-09-26T14:52:27.971" v="5624" actId="47"/>
        <pc:sldMkLst>
          <pc:docMk/>
          <pc:sldMk cId="2367345412" sldId="293"/>
        </pc:sldMkLst>
      </pc:sldChg>
      <pc:sldChg chg="del">
        <pc:chgData name="Cedric Caudron" userId="35198ffd46ef2793" providerId="LiveId" clId="{AF626A03-3C38-4B35-A93E-74D6D6E54283}" dt="2021-09-26T14:52:27.408" v="5623" actId="47"/>
        <pc:sldMkLst>
          <pc:docMk/>
          <pc:sldMk cId="2103841912" sldId="294"/>
        </pc:sldMkLst>
      </pc:sldChg>
      <pc:sldChg chg="del">
        <pc:chgData name="Cedric Caudron" userId="35198ffd46ef2793" providerId="LiveId" clId="{AF626A03-3C38-4B35-A93E-74D6D6E54283}" dt="2021-09-26T14:52:28.518" v="5625" actId="47"/>
        <pc:sldMkLst>
          <pc:docMk/>
          <pc:sldMk cId="2616389392" sldId="295"/>
        </pc:sldMkLst>
      </pc:sldChg>
      <pc:sldChg chg="addSp delSp modSp mod modTransition delAnim modAnim">
        <pc:chgData name="Cedric Caudron" userId="35198ffd46ef2793" providerId="LiveId" clId="{AF626A03-3C38-4B35-A93E-74D6D6E54283}" dt="2021-09-26T16:16:02.993" v="5965"/>
        <pc:sldMkLst>
          <pc:docMk/>
          <pc:sldMk cId="1487890561" sldId="296"/>
        </pc:sldMkLst>
        <pc:spChg chg="mod">
          <ac:chgData name="Cedric Caudron" userId="35198ffd46ef2793" providerId="LiveId" clId="{AF626A03-3C38-4B35-A93E-74D6D6E54283}" dt="2021-09-26T14:24:42.767" v="4725" actId="26606"/>
          <ac:spMkLst>
            <pc:docMk/>
            <pc:sldMk cId="1487890561" sldId="296"/>
            <ac:spMk id="2" creationId="{B1BD5E72-3D6D-4C8F-BD62-C8CA9E592647}"/>
          </ac:spMkLst>
        </pc:spChg>
        <pc:spChg chg="del">
          <ac:chgData name="Cedric Caudron" userId="35198ffd46ef2793" providerId="LiveId" clId="{AF626A03-3C38-4B35-A93E-74D6D6E54283}" dt="2021-09-26T14:19:12.103" v="4142" actId="478"/>
          <ac:spMkLst>
            <pc:docMk/>
            <pc:sldMk cId="1487890561" sldId="296"/>
            <ac:spMk id="3" creationId="{B4F72D9F-183C-4CB6-A1EE-DD6DA46F98BD}"/>
          </ac:spMkLst>
        </pc:spChg>
        <pc:spChg chg="add del mod">
          <ac:chgData name="Cedric Caudron" userId="35198ffd46ef2793" providerId="LiveId" clId="{AF626A03-3C38-4B35-A93E-74D6D6E54283}" dt="2021-09-26T14:19:14.669" v="4143" actId="478"/>
          <ac:spMkLst>
            <pc:docMk/>
            <pc:sldMk cId="1487890561" sldId="296"/>
            <ac:spMk id="5" creationId="{7C400F49-72D1-4DB5-BAAB-C1CD286608A4}"/>
          </ac:spMkLst>
        </pc:spChg>
        <pc:spChg chg="add mod">
          <ac:chgData name="Cedric Caudron" userId="35198ffd46ef2793" providerId="LiveId" clId="{AF626A03-3C38-4B35-A93E-74D6D6E54283}" dt="2021-09-26T15:10:11.687" v="5923" actId="20577"/>
          <ac:spMkLst>
            <pc:docMk/>
            <pc:sldMk cId="1487890561" sldId="296"/>
            <ac:spMk id="7" creationId="{B132F938-B512-4FD1-9344-39255CC6689B}"/>
          </ac:spMkLst>
        </pc:spChg>
        <pc:spChg chg="del">
          <ac:chgData name="Cedric Caudron" userId="35198ffd46ef2793" providerId="LiveId" clId="{AF626A03-3C38-4B35-A93E-74D6D6E54283}" dt="2021-09-26T14:20:14.703" v="4219" actId="26606"/>
          <ac:spMkLst>
            <pc:docMk/>
            <pc:sldMk cId="1487890561" sldId="296"/>
            <ac:spMk id="14" creationId="{82A0276A-1D2A-4BA5-9B7B-546C881A35CF}"/>
          </ac:spMkLst>
        </pc:spChg>
        <pc:spChg chg="del">
          <ac:chgData name="Cedric Caudron" userId="35198ffd46ef2793" providerId="LiveId" clId="{AF626A03-3C38-4B35-A93E-74D6D6E54283}" dt="2021-09-26T14:20:14.703" v="4219" actId="26606"/>
          <ac:spMkLst>
            <pc:docMk/>
            <pc:sldMk cId="1487890561" sldId="296"/>
            <ac:spMk id="24" creationId="{203AD603-6673-4624-81E7-505DD5B2A092}"/>
          </ac:spMkLst>
        </pc:spChg>
        <pc:spChg chg="add del">
          <ac:chgData name="Cedric Caudron" userId="35198ffd46ef2793" providerId="LiveId" clId="{AF626A03-3C38-4B35-A93E-74D6D6E54283}" dt="2021-09-26T14:24:25.009" v="4722" actId="26606"/>
          <ac:spMkLst>
            <pc:docMk/>
            <pc:sldMk cId="1487890561" sldId="296"/>
            <ac:spMk id="43" creationId="{5014FF2D-4863-43AA-82A7-958E9F743951}"/>
          </ac:spMkLst>
        </pc:spChg>
        <pc:spChg chg="add del">
          <ac:chgData name="Cedric Caudron" userId="35198ffd46ef2793" providerId="LiveId" clId="{AF626A03-3C38-4B35-A93E-74D6D6E54283}" dt="2021-09-26T14:24:42.767" v="4725" actId="26606"/>
          <ac:spMkLst>
            <pc:docMk/>
            <pc:sldMk cId="1487890561" sldId="296"/>
            <ac:spMk id="60" creationId="{5014FF2D-4863-43AA-82A7-958E9F743951}"/>
          </ac:spMkLst>
        </pc:spChg>
        <pc:grpChg chg="del">
          <ac:chgData name="Cedric Caudron" userId="35198ffd46ef2793" providerId="LiveId" clId="{AF626A03-3C38-4B35-A93E-74D6D6E54283}" dt="2021-09-26T14:20:14.703" v="4219" actId="26606"/>
          <ac:grpSpMkLst>
            <pc:docMk/>
            <pc:sldMk cId="1487890561" sldId="296"/>
            <ac:grpSpMk id="16" creationId="{4E030352-F2E5-4BDA-B3D5-26D043BAF817}"/>
          </ac:grpSpMkLst>
        </pc:grpChg>
        <pc:grpChg chg="add del">
          <ac:chgData name="Cedric Caudron" userId="35198ffd46ef2793" providerId="LiveId" clId="{AF626A03-3C38-4B35-A93E-74D6D6E54283}" dt="2021-09-26T14:24:25.009" v="4722" actId="26606"/>
          <ac:grpSpMkLst>
            <pc:docMk/>
            <pc:sldMk cId="1487890561" sldId="296"/>
            <ac:grpSpMk id="31" creationId="{353BC003-D6B7-4BF0-937D-4A015F6DEB15}"/>
          </ac:grpSpMkLst>
        </pc:grpChg>
        <pc:grpChg chg="add del">
          <ac:chgData name="Cedric Caudron" userId="35198ffd46ef2793" providerId="LiveId" clId="{AF626A03-3C38-4B35-A93E-74D6D6E54283}" dt="2021-09-26T14:24:42.767" v="4725" actId="26606"/>
          <ac:grpSpMkLst>
            <pc:docMk/>
            <pc:sldMk cId="1487890561" sldId="296"/>
            <ac:grpSpMk id="48" creationId="{353BC003-D6B7-4BF0-937D-4A015F6DEB15}"/>
          </ac:grpSpMkLst>
        </pc:grpChg>
        <pc:picChg chg="del">
          <ac:chgData name="Cedric Caudron" userId="35198ffd46ef2793" providerId="LiveId" clId="{AF626A03-3C38-4B35-A93E-74D6D6E54283}" dt="2021-09-26T14:19:15.793" v="4144" actId="478"/>
          <ac:picMkLst>
            <pc:docMk/>
            <pc:sldMk cId="1487890561" sldId="296"/>
            <ac:picMk id="6" creationId="{7757C86B-1204-4937-A3FE-8A5671888D5B}"/>
          </ac:picMkLst>
        </pc:picChg>
        <pc:picChg chg="del">
          <ac:chgData name="Cedric Caudron" userId="35198ffd46ef2793" providerId="LiveId" clId="{AF626A03-3C38-4B35-A93E-74D6D6E54283}" dt="2021-09-26T14:19:16.443" v="4145" actId="478"/>
          <ac:picMkLst>
            <pc:docMk/>
            <pc:sldMk cId="1487890561" sldId="296"/>
            <ac:picMk id="9" creationId="{F6F47966-3190-4E06-88CF-19A1E583F233}"/>
          </ac:picMkLst>
        </pc:picChg>
        <pc:picChg chg="add mod">
          <ac:chgData name="Cedric Caudron" userId="35198ffd46ef2793" providerId="LiveId" clId="{AF626A03-3C38-4B35-A93E-74D6D6E54283}" dt="2021-09-26T14:24:42.767" v="4725" actId="26606"/>
          <ac:picMkLst>
            <pc:docMk/>
            <pc:sldMk cId="1487890561" sldId="296"/>
            <ac:picMk id="28" creationId="{AA6B75F4-8EE4-4ABD-A283-5A0F1AA19333}"/>
          </ac:picMkLst>
        </pc:picChg>
      </pc:sldChg>
      <pc:sldChg chg="del">
        <pc:chgData name="Cedric Caudron" userId="35198ffd46ef2793" providerId="LiveId" clId="{AF626A03-3C38-4B35-A93E-74D6D6E54283}" dt="2021-09-26T14:52:29.066" v="5626" actId="47"/>
        <pc:sldMkLst>
          <pc:docMk/>
          <pc:sldMk cId="1377238568" sldId="297"/>
        </pc:sldMkLst>
      </pc:sldChg>
      <pc:sldChg chg="del">
        <pc:chgData name="Cedric Caudron" userId="35198ffd46ef2793" providerId="LiveId" clId="{AF626A03-3C38-4B35-A93E-74D6D6E54283}" dt="2021-09-26T14:52:30.404" v="5628" actId="47"/>
        <pc:sldMkLst>
          <pc:docMk/>
          <pc:sldMk cId="3514474081" sldId="298"/>
        </pc:sldMkLst>
      </pc:sldChg>
      <pc:sldChg chg="del">
        <pc:chgData name="Cedric Caudron" userId="35198ffd46ef2793" providerId="LiveId" clId="{AF626A03-3C38-4B35-A93E-74D6D6E54283}" dt="2021-09-26T14:52:29.632" v="5627" actId="47"/>
        <pc:sldMkLst>
          <pc:docMk/>
          <pc:sldMk cId="3230962119" sldId="299"/>
        </pc:sldMkLst>
      </pc:sldChg>
      <pc:sldChg chg="del">
        <pc:chgData name="Cedric Caudron" userId="35198ffd46ef2793" providerId="LiveId" clId="{AF626A03-3C38-4B35-A93E-74D6D6E54283}" dt="2021-09-26T14:52:31.906" v="5629" actId="47"/>
        <pc:sldMkLst>
          <pc:docMk/>
          <pc:sldMk cId="1440312823" sldId="300"/>
        </pc:sldMkLst>
      </pc:sldChg>
      <pc:sldChg chg="del">
        <pc:chgData name="Cedric Caudron" userId="35198ffd46ef2793" providerId="LiveId" clId="{AF626A03-3C38-4B35-A93E-74D6D6E54283}" dt="2021-09-26T14:52:32.573" v="5630" actId="47"/>
        <pc:sldMkLst>
          <pc:docMk/>
          <pc:sldMk cId="3290160955" sldId="301"/>
        </pc:sldMkLst>
      </pc:sldChg>
      <pc:sldChg chg="del">
        <pc:chgData name="Cedric Caudron" userId="35198ffd46ef2793" providerId="LiveId" clId="{AF626A03-3C38-4B35-A93E-74D6D6E54283}" dt="2021-09-26T14:52:33.191" v="5631" actId="47"/>
        <pc:sldMkLst>
          <pc:docMk/>
          <pc:sldMk cId="242756047" sldId="302"/>
        </pc:sldMkLst>
      </pc:sldChg>
      <pc:sldChg chg="del">
        <pc:chgData name="Cedric Caudron" userId="35198ffd46ef2793" providerId="LiveId" clId="{AF626A03-3C38-4B35-A93E-74D6D6E54283}" dt="2021-09-26T14:52:33.859" v="5632" actId="47"/>
        <pc:sldMkLst>
          <pc:docMk/>
          <pc:sldMk cId="799203345" sldId="303"/>
        </pc:sldMkLst>
      </pc:sldChg>
      <pc:sldChg chg="del">
        <pc:chgData name="Cedric Caudron" userId="35198ffd46ef2793" providerId="LiveId" clId="{AF626A03-3C38-4B35-A93E-74D6D6E54283}" dt="2021-09-26T14:52:35.214" v="5633" actId="47"/>
        <pc:sldMkLst>
          <pc:docMk/>
          <pc:sldMk cId="2953891026" sldId="304"/>
        </pc:sldMkLst>
      </pc:sldChg>
      <pc:sldChg chg="del">
        <pc:chgData name="Cedric Caudron" userId="35198ffd46ef2793" providerId="LiveId" clId="{AF626A03-3C38-4B35-A93E-74D6D6E54283}" dt="2021-09-26T14:52:36.315" v="5634" actId="47"/>
        <pc:sldMkLst>
          <pc:docMk/>
          <pc:sldMk cId="1652283601" sldId="305"/>
        </pc:sldMkLst>
      </pc:sldChg>
      <pc:sldChg chg="del">
        <pc:chgData name="Cedric Caudron" userId="35198ffd46ef2793" providerId="LiveId" clId="{AF626A03-3C38-4B35-A93E-74D6D6E54283}" dt="2021-09-26T14:52:36.964" v="5635" actId="47"/>
        <pc:sldMkLst>
          <pc:docMk/>
          <pc:sldMk cId="3940603718" sldId="306"/>
        </pc:sldMkLst>
      </pc:sldChg>
      <pc:sldChg chg="del">
        <pc:chgData name="Cedric Caudron" userId="35198ffd46ef2793" providerId="LiveId" clId="{AF626A03-3C38-4B35-A93E-74D6D6E54283}" dt="2021-09-26T14:52:37.603" v="5636" actId="47"/>
        <pc:sldMkLst>
          <pc:docMk/>
          <pc:sldMk cId="4171326089" sldId="307"/>
        </pc:sldMkLst>
      </pc:sldChg>
      <pc:sldChg chg="del">
        <pc:chgData name="Cedric Caudron" userId="35198ffd46ef2793" providerId="LiveId" clId="{AF626A03-3C38-4B35-A93E-74D6D6E54283}" dt="2021-09-26T14:52:38.467" v="5637" actId="47"/>
        <pc:sldMkLst>
          <pc:docMk/>
          <pc:sldMk cId="2054847153" sldId="308"/>
        </pc:sldMkLst>
      </pc:sldChg>
      <pc:sldChg chg="del">
        <pc:chgData name="Cedric Caudron" userId="35198ffd46ef2793" providerId="LiveId" clId="{AF626A03-3C38-4B35-A93E-74D6D6E54283}" dt="2021-09-26T14:52:39.352" v="5638" actId="47"/>
        <pc:sldMkLst>
          <pc:docMk/>
          <pc:sldMk cId="1000568401" sldId="309"/>
        </pc:sldMkLst>
      </pc:sldChg>
      <pc:sldChg chg="del">
        <pc:chgData name="Cedric Caudron" userId="35198ffd46ef2793" providerId="LiveId" clId="{AF626A03-3C38-4B35-A93E-74D6D6E54283}" dt="2021-09-26T14:52:41.171" v="5639" actId="47"/>
        <pc:sldMkLst>
          <pc:docMk/>
          <pc:sldMk cId="2580643906" sldId="310"/>
        </pc:sldMkLst>
      </pc:sldChg>
      <pc:sldChg chg="del">
        <pc:chgData name="Cedric Caudron" userId="35198ffd46ef2793" providerId="LiveId" clId="{AF626A03-3C38-4B35-A93E-74D6D6E54283}" dt="2021-09-26T14:52:42.043" v="5640" actId="47"/>
        <pc:sldMkLst>
          <pc:docMk/>
          <pc:sldMk cId="1370313687" sldId="311"/>
        </pc:sldMkLst>
      </pc:sldChg>
      <pc:sldChg chg="del">
        <pc:chgData name="Cedric Caudron" userId="35198ffd46ef2793" providerId="LiveId" clId="{AF626A03-3C38-4B35-A93E-74D6D6E54283}" dt="2021-09-26T14:52:43.747" v="5641" actId="47"/>
        <pc:sldMkLst>
          <pc:docMk/>
          <pc:sldMk cId="697935751" sldId="312"/>
        </pc:sldMkLst>
      </pc:sldChg>
      <pc:sldChg chg="del">
        <pc:chgData name="Cedric Caudron" userId="35198ffd46ef2793" providerId="LiveId" clId="{AF626A03-3C38-4B35-A93E-74D6D6E54283}" dt="2021-09-26T14:52:44.600" v="5642" actId="47"/>
        <pc:sldMkLst>
          <pc:docMk/>
          <pc:sldMk cId="1848335056" sldId="313"/>
        </pc:sldMkLst>
      </pc:sldChg>
      <pc:sldChg chg="del">
        <pc:chgData name="Cedric Caudron" userId="35198ffd46ef2793" providerId="LiveId" clId="{AF626A03-3C38-4B35-A93E-74D6D6E54283}" dt="2021-09-26T14:52:47.234" v="5643" actId="47"/>
        <pc:sldMkLst>
          <pc:docMk/>
          <pc:sldMk cId="128497883" sldId="314"/>
        </pc:sldMkLst>
      </pc:sldChg>
      <pc:sldChg chg="del">
        <pc:chgData name="Cedric Caudron" userId="35198ffd46ef2793" providerId="LiveId" clId="{AF626A03-3C38-4B35-A93E-74D6D6E54283}" dt="2021-09-26T14:52:48.486" v="5644" actId="47"/>
        <pc:sldMkLst>
          <pc:docMk/>
          <pc:sldMk cId="420074369" sldId="315"/>
        </pc:sldMkLst>
      </pc:sldChg>
      <pc:sldChg chg="del">
        <pc:chgData name="Cedric Caudron" userId="35198ffd46ef2793" providerId="LiveId" clId="{AF626A03-3C38-4B35-A93E-74D6D6E54283}" dt="2021-09-26T14:52:50.036" v="5645" actId="47"/>
        <pc:sldMkLst>
          <pc:docMk/>
          <pc:sldMk cId="3571601630" sldId="316"/>
        </pc:sldMkLst>
      </pc:sldChg>
      <pc:sldChg chg="del">
        <pc:chgData name="Cedric Caudron" userId="35198ffd46ef2793" providerId="LiveId" clId="{AF626A03-3C38-4B35-A93E-74D6D6E54283}" dt="2021-09-26T14:52:52.173" v="5646" actId="47"/>
        <pc:sldMkLst>
          <pc:docMk/>
          <pc:sldMk cId="4100254027" sldId="317"/>
        </pc:sldMkLst>
      </pc:sldChg>
      <pc:sldChg chg="del">
        <pc:chgData name="Cedric Caudron" userId="35198ffd46ef2793" providerId="LiveId" clId="{AF626A03-3C38-4B35-A93E-74D6D6E54283}" dt="2021-09-26T14:52:55.786" v="5648" actId="47"/>
        <pc:sldMkLst>
          <pc:docMk/>
          <pc:sldMk cId="2046143756" sldId="318"/>
        </pc:sldMkLst>
      </pc:sldChg>
      <pc:sldChg chg="del">
        <pc:chgData name="Cedric Caudron" userId="35198ffd46ef2793" providerId="LiveId" clId="{AF626A03-3C38-4B35-A93E-74D6D6E54283}" dt="2021-09-26T14:52:53.789" v="5647" actId="47"/>
        <pc:sldMkLst>
          <pc:docMk/>
          <pc:sldMk cId="3546646362" sldId="319"/>
        </pc:sldMkLst>
      </pc:sldChg>
      <pc:sldChg chg="del">
        <pc:chgData name="Cedric Caudron" userId="35198ffd46ef2793" providerId="LiveId" clId="{AF626A03-3C38-4B35-A93E-74D6D6E54283}" dt="2021-09-26T14:52:57.582" v="5649" actId="47"/>
        <pc:sldMkLst>
          <pc:docMk/>
          <pc:sldMk cId="2351857960" sldId="320"/>
        </pc:sldMkLst>
      </pc:sldChg>
      <pc:sldChg chg="del">
        <pc:chgData name="Cedric Caudron" userId="35198ffd46ef2793" providerId="LiveId" clId="{AF626A03-3C38-4B35-A93E-74D6D6E54283}" dt="2021-09-26T14:52:58.878" v="5650" actId="47"/>
        <pc:sldMkLst>
          <pc:docMk/>
          <pc:sldMk cId="729452457" sldId="321"/>
        </pc:sldMkLst>
      </pc:sldChg>
      <pc:sldChg chg="modSp mod modTransition">
        <pc:chgData name="Cedric Caudron" userId="35198ffd46ef2793" providerId="LiveId" clId="{AF626A03-3C38-4B35-A93E-74D6D6E54283}" dt="2021-09-26T15:40:57.154" v="5964" actId="20577"/>
        <pc:sldMkLst>
          <pc:docMk/>
          <pc:sldMk cId="3019408535" sldId="322"/>
        </pc:sldMkLst>
        <pc:spChg chg="mod">
          <ac:chgData name="Cedric Caudron" userId="35198ffd46ef2793" providerId="LiveId" clId="{AF626A03-3C38-4B35-A93E-74D6D6E54283}" dt="2021-09-26T15:40:57.154" v="5964" actId="20577"/>
          <ac:spMkLst>
            <pc:docMk/>
            <pc:sldMk cId="3019408535" sldId="322"/>
            <ac:spMk id="3" creationId="{CE3D26C0-D569-40B9-8C62-A693CAC6CDFB}"/>
          </ac:spMkLst>
        </pc:spChg>
        <pc:picChg chg="mod">
          <ac:chgData name="Cedric Caudron" userId="35198ffd46ef2793" providerId="LiveId" clId="{AF626A03-3C38-4B35-A93E-74D6D6E54283}" dt="2021-09-26T14:56:15.884" v="5878" actId="1440"/>
          <ac:picMkLst>
            <pc:docMk/>
            <pc:sldMk cId="3019408535" sldId="322"/>
            <ac:picMk id="5" creationId="{04E7A96B-1487-47C3-8276-61ACC192DCB1}"/>
          </ac:picMkLst>
        </pc:picChg>
      </pc:sldChg>
      <pc:sldChg chg="addSp delSp modSp add mod modTransition">
        <pc:chgData name="Cedric Caudron" userId="35198ffd46ef2793" providerId="LiveId" clId="{AF626A03-3C38-4B35-A93E-74D6D6E54283}" dt="2021-09-26T15:13:40.706" v="5938"/>
        <pc:sldMkLst>
          <pc:docMk/>
          <pc:sldMk cId="3573714535" sldId="323"/>
        </pc:sldMkLst>
        <pc:spChg chg="mod">
          <ac:chgData name="Cedric Caudron" userId="35198ffd46ef2793" providerId="LiveId" clId="{AF626A03-3C38-4B35-A93E-74D6D6E54283}" dt="2021-09-26T12:16:46.248" v="2447" actId="20577"/>
          <ac:spMkLst>
            <pc:docMk/>
            <pc:sldMk cId="3573714535" sldId="323"/>
            <ac:spMk id="2" creationId="{D843FF3D-30F4-4540-B29C-4EF9460C754F}"/>
          </ac:spMkLst>
        </pc:spChg>
        <pc:spChg chg="add mod">
          <ac:chgData name="Cedric Caudron" userId="35198ffd46ef2793" providerId="LiveId" clId="{AF626A03-3C38-4B35-A93E-74D6D6E54283}" dt="2021-09-26T12:22:25.550" v="2768" actId="1076"/>
          <ac:spMkLst>
            <pc:docMk/>
            <pc:sldMk cId="3573714535" sldId="323"/>
            <ac:spMk id="3" creationId="{EB9B9E17-C337-4650-9078-D95B1E0B0807}"/>
          </ac:spMkLst>
        </pc:spChg>
        <pc:spChg chg="mod">
          <ac:chgData name="Cedric Caudron" userId="35198ffd46ef2793" providerId="LiveId" clId="{AF626A03-3C38-4B35-A93E-74D6D6E54283}" dt="2021-09-26T12:20:52.112" v="2622" actId="20577"/>
          <ac:spMkLst>
            <pc:docMk/>
            <pc:sldMk cId="3573714535" sldId="323"/>
            <ac:spMk id="18" creationId="{73F3F6F2-9866-4F50-ACA4-B79D2ED049C3}"/>
          </ac:spMkLst>
        </pc:spChg>
        <pc:picChg chg="del">
          <ac:chgData name="Cedric Caudron" userId="35198ffd46ef2793" providerId="LiveId" clId="{AF626A03-3C38-4B35-A93E-74D6D6E54283}" dt="2021-09-26T12:19:48.339" v="2467" actId="478"/>
          <ac:picMkLst>
            <pc:docMk/>
            <pc:sldMk cId="3573714535" sldId="323"/>
            <ac:picMk id="8" creationId="{E2297B20-7C53-42EF-B966-7F909243CE40}"/>
          </ac:picMkLst>
        </pc:picChg>
      </pc:sldChg>
      <pc:sldChg chg="modSp add mod modTransition">
        <pc:chgData name="Cedric Caudron" userId="35198ffd46ef2793" providerId="LiveId" clId="{AF626A03-3C38-4B35-A93E-74D6D6E54283}" dt="2021-09-26T15:13:46.107" v="5939"/>
        <pc:sldMkLst>
          <pc:docMk/>
          <pc:sldMk cId="1431937837" sldId="324"/>
        </pc:sldMkLst>
        <pc:spChg chg="mod">
          <ac:chgData name="Cedric Caudron" userId="35198ffd46ef2793" providerId="LiveId" clId="{AF626A03-3C38-4B35-A93E-74D6D6E54283}" dt="2021-09-26T12:23:30.412" v="2807" actId="20577"/>
          <ac:spMkLst>
            <pc:docMk/>
            <pc:sldMk cId="1431937837" sldId="324"/>
            <ac:spMk id="2" creationId="{D843FF3D-30F4-4540-B29C-4EF9460C754F}"/>
          </ac:spMkLst>
        </pc:spChg>
        <pc:spChg chg="mod">
          <ac:chgData name="Cedric Caudron" userId="35198ffd46ef2793" providerId="LiveId" clId="{AF626A03-3C38-4B35-A93E-74D6D6E54283}" dt="2021-09-26T12:30:01.798" v="3469" actId="1076"/>
          <ac:spMkLst>
            <pc:docMk/>
            <pc:sldMk cId="1431937837" sldId="324"/>
            <ac:spMk id="3" creationId="{EB9B9E17-C337-4650-9078-D95B1E0B0807}"/>
          </ac:spMkLst>
        </pc:spChg>
        <pc:spChg chg="mod">
          <ac:chgData name="Cedric Caudron" userId="35198ffd46ef2793" providerId="LiveId" clId="{AF626A03-3C38-4B35-A93E-74D6D6E54283}" dt="2021-09-26T12:27:09.068" v="3283" actId="20577"/>
          <ac:spMkLst>
            <pc:docMk/>
            <pc:sldMk cId="1431937837" sldId="324"/>
            <ac:spMk id="18" creationId="{73F3F6F2-9866-4F50-ACA4-B79D2ED049C3}"/>
          </ac:spMkLst>
        </pc:spChg>
      </pc:sldChg>
      <pc:sldChg chg="addSp delSp modSp add mod modTransition">
        <pc:chgData name="Cedric Caudron" userId="35198ffd46ef2793" providerId="LiveId" clId="{AF626A03-3C38-4B35-A93E-74D6D6E54283}" dt="2021-09-26T15:13:51.257" v="5940"/>
        <pc:sldMkLst>
          <pc:docMk/>
          <pc:sldMk cId="3907698078" sldId="325"/>
        </pc:sldMkLst>
        <pc:spChg chg="del">
          <ac:chgData name="Cedric Caudron" userId="35198ffd46ef2793" providerId="LiveId" clId="{AF626A03-3C38-4B35-A93E-74D6D6E54283}" dt="2021-09-26T12:54:18.593" v="3608" actId="478"/>
          <ac:spMkLst>
            <pc:docMk/>
            <pc:sldMk cId="3907698078" sldId="325"/>
            <ac:spMk id="3" creationId="{EB9B9E17-C337-4650-9078-D95B1E0B0807}"/>
          </ac:spMkLst>
        </pc:spChg>
        <pc:spChg chg="mod">
          <ac:chgData name="Cedric Caudron" userId="35198ffd46ef2793" providerId="LiveId" clId="{AF626A03-3C38-4B35-A93E-74D6D6E54283}" dt="2021-09-26T12:54:39.828" v="3614" actId="1076"/>
          <ac:spMkLst>
            <pc:docMk/>
            <pc:sldMk cId="3907698078" sldId="325"/>
            <ac:spMk id="18" creationId="{73F3F6F2-9866-4F50-ACA4-B79D2ED049C3}"/>
          </ac:spMkLst>
        </pc:spChg>
        <pc:picChg chg="add mod">
          <ac:chgData name="Cedric Caudron" userId="35198ffd46ef2793" providerId="LiveId" clId="{AF626A03-3C38-4B35-A93E-74D6D6E54283}" dt="2021-09-26T14:57:26.021" v="5888" actId="1440"/>
          <ac:picMkLst>
            <pc:docMk/>
            <pc:sldMk cId="3907698078" sldId="325"/>
            <ac:picMk id="5" creationId="{72352DE2-8F55-4CE3-91DD-AA8761B96D41}"/>
          </ac:picMkLst>
        </pc:picChg>
        <pc:picChg chg="add mod">
          <ac:chgData name="Cedric Caudron" userId="35198ffd46ef2793" providerId="LiveId" clId="{AF626A03-3C38-4B35-A93E-74D6D6E54283}" dt="2021-09-26T14:57:29.447" v="5889" actId="1440"/>
          <ac:picMkLst>
            <pc:docMk/>
            <pc:sldMk cId="3907698078" sldId="325"/>
            <ac:picMk id="7" creationId="{38777770-17A3-4814-9C9F-30D985F766CF}"/>
          </ac:picMkLst>
        </pc:picChg>
        <pc:picChg chg="add mod">
          <ac:chgData name="Cedric Caudron" userId="35198ffd46ef2793" providerId="LiveId" clId="{AF626A03-3C38-4B35-A93E-74D6D6E54283}" dt="2021-09-26T14:57:32.517" v="5890" actId="1440"/>
          <ac:picMkLst>
            <pc:docMk/>
            <pc:sldMk cId="3907698078" sldId="325"/>
            <ac:picMk id="9" creationId="{32FA68D3-5A62-4DBB-A3DD-E8B4C53F2B6D}"/>
          </ac:picMkLst>
        </pc:picChg>
      </pc:sldChg>
      <pc:sldChg chg="delSp modSp add mod modTransition">
        <pc:chgData name="Cedric Caudron" userId="35198ffd46ef2793" providerId="LiveId" clId="{AF626A03-3C38-4B35-A93E-74D6D6E54283}" dt="2021-09-26T15:13:56.086" v="5941"/>
        <pc:sldMkLst>
          <pc:docMk/>
          <pc:sldMk cId="2753952101" sldId="326"/>
        </pc:sldMkLst>
        <pc:spChg chg="mod">
          <ac:chgData name="Cedric Caudron" userId="35198ffd46ef2793" providerId="LiveId" clId="{AF626A03-3C38-4B35-A93E-74D6D6E54283}" dt="2021-09-26T13:13:33.493" v="3663" actId="20577"/>
          <ac:spMkLst>
            <pc:docMk/>
            <pc:sldMk cId="2753952101" sldId="326"/>
            <ac:spMk id="18" creationId="{73F3F6F2-9866-4F50-ACA4-B79D2ED049C3}"/>
          </ac:spMkLst>
        </pc:spChg>
        <pc:picChg chg="mod">
          <ac:chgData name="Cedric Caudron" userId="35198ffd46ef2793" providerId="LiveId" clId="{AF626A03-3C38-4B35-A93E-74D6D6E54283}" dt="2021-09-26T14:57:20.857" v="5887" actId="1440"/>
          <ac:picMkLst>
            <pc:docMk/>
            <pc:sldMk cId="2753952101" sldId="326"/>
            <ac:picMk id="5" creationId="{72352DE2-8F55-4CE3-91DD-AA8761B96D41}"/>
          </ac:picMkLst>
        </pc:picChg>
        <pc:picChg chg="del">
          <ac:chgData name="Cedric Caudron" userId="35198ffd46ef2793" providerId="LiveId" clId="{AF626A03-3C38-4B35-A93E-74D6D6E54283}" dt="2021-09-26T13:16:09.335" v="3666" actId="478"/>
          <ac:picMkLst>
            <pc:docMk/>
            <pc:sldMk cId="2753952101" sldId="326"/>
            <ac:picMk id="7" creationId="{38777770-17A3-4814-9C9F-30D985F766CF}"/>
          </ac:picMkLst>
        </pc:picChg>
        <pc:picChg chg="mod">
          <ac:chgData name="Cedric Caudron" userId="35198ffd46ef2793" providerId="LiveId" clId="{AF626A03-3C38-4B35-A93E-74D6D6E54283}" dt="2021-09-26T14:57:17.723" v="5886" actId="1440"/>
          <ac:picMkLst>
            <pc:docMk/>
            <pc:sldMk cId="2753952101" sldId="326"/>
            <ac:picMk id="9" creationId="{32FA68D3-5A62-4DBB-A3DD-E8B4C53F2B6D}"/>
          </ac:picMkLst>
        </pc:picChg>
      </pc:sldChg>
      <pc:sldChg chg="modSp add mod modTransition">
        <pc:chgData name="Cedric Caudron" userId="35198ffd46ef2793" providerId="LiveId" clId="{AF626A03-3C38-4B35-A93E-74D6D6E54283}" dt="2021-09-26T15:14:00.662" v="5942"/>
        <pc:sldMkLst>
          <pc:docMk/>
          <pc:sldMk cId="3747091168" sldId="327"/>
        </pc:sldMkLst>
        <pc:spChg chg="mod">
          <ac:chgData name="Cedric Caudron" userId="35198ffd46ef2793" providerId="LiveId" clId="{AF626A03-3C38-4B35-A93E-74D6D6E54283}" dt="2021-09-26T13:16:45.645" v="3699" actId="20577"/>
          <ac:spMkLst>
            <pc:docMk/>
            <pc:sldMk cId="3747091168" sldId="327"/>
            <ac:spMk id="18" creationId="{73F3F6F2-9866-4F50-ACA4-B79D2ED049C3}"/>
          </ac:spMkLst>
        </pc:spChg>
        <pc:picChg chg="mod">
          <ac:chgData name="Cedric Caudron" userId="35198ffd46ef2793" providerId="LiveId" clId="{AF626A03-3C38-4B35-A93E-74D6D6E54283}" dt="2021-09-26T14:57:12.388" v="5885" actId="1440"/>
          <ac:picMkLst>
            <pc:docMk/>
            <pc:sldMk cId="3747091168" sldId="327"/>
            <ac:picMk id="5" creationId="{72352DE2-8F55-4CE3-91DD-AA8761B96D41}"/>
          </ac:picMkLst>
        </pc:picChg>
        <pc:picChg chg="mod">
          <ac:chgData name="Cedric Caudron" userId="35198ffd46ef2793" providerId="LiveId" clId="{AF626A03-3C38-4B35-A93E-74D6D6E54283}" dt="2021-09-26T14:57:08.313" v="5884" actId="1440"/>
          <ac:picMkLst>
            <pc:docMk/>
            <pc:sldMk cId="3747091168" sldId="327"/>
            <ac:picMk id="9" creationId="{32FA68D3-5A62-4DBB-A3DD-E8B4C53F2B6D}"/>
          </ac:picMkLst>
        </pc:picChg>
      </pc:sldChg>
      <pc:sldChg chg="addSp delSp modSp add mod modTransition">
        <pc:chgData name="Cedric Caudron" userId="35198ffd46ef2793" providerId="LiveId" clId="{AF626A03-3C38-4B35-A93E-74D6D6E54283}" dt="2021-09-26T15:14:10.160" v="5944"/>
        <pc:sldMkLst>
          <pc:docMk/>
          <pc:sldMk cId="3057951727" sldId="328"/>
        </pc:sldMkLst>
        <pc:spChg chg="mod">
          <ac:chgData name="Cedric Caudron" userId="35198ffd46ef2793" providerId="LiveId" clId="{AF626A03-3C38-4B35-A93E-74D6D6E54283}" dt="2021-09-26T13:23:59.035" v="3754" actId="20577"/>
          <ac:spMkLst>
            <pc:docMk/>
            <pc:sldMk cId="3057951727" sldId="328"/>
            <ac:spMk id="2" creationId="{D843FF3D-30F4-4540-B29C-4EF9460C754F}"/>
          </ac:spMkLst>
        </pc:spChg>
        <pc:spChg chg="mod">
          <ac:chgData name="Cedric Caudron" userId="35198ffd46ef2793" providerId="LiveId" clId="{AF626A03-3C38-4B35-A93E-74D6D6E54283}" dt="2021-09-26T13:41:50.350" v="3852" actId="1076"/>
          <ac:spMkLst>
            <pc:docMk/>
            <pc:sldMk cId="3057951727" sldId="328"/>
            <ac:spMk id="18" creationId="{73F3F6F2-9866-4F50-ACA4-B79D2ED049C3}"/>
          </ac:spMkLst>
        </pc:spChg>
        <pc:picChg chg="add del mod">
          <ac:chgData name="Cedric Caudron" userId="35198ffd46ef2793" providerId="LiveId" clId="{AF626A03-3C38-4B35-A93E-74D6D6E54283}" dt="2021-09-26T13:41:02.343" v="3836" actId="478"/>
          <ac:picMkLst>
            <pc:docMk/>
            <pc:sldMk cId="3057951727" sldId="328"/>
            <ac:picMk id="4" creationId="{1708AE8F-44BE-4612-8E81-A1F635FD4FA2}"/>
          </ac:picMkLst>
        </pc:picChg>
        <pc:picChg chg="del mod">
          <ac:chgData name="Cedric Caudron" userId="35198ffd46ef2793" providerId="LiveId" clId="{AF626A03-3C38-4B35-A93E-74D6D6E54283}" dt="2021-09-26T13:40:29.890" v="3833" actId="478"/>
          <ac:picMkLst>
            <pc:docMk/>
            <pc:sldMk cId="3057951727" sldId="328"/>
            <ac:picMk id="5" creationId="{72352DE2-8F55-4CE3-91DD-AA8761B96D41}"/>
          </ac:picMkLst>
        </pc:picChg>
        <pc:picChg chg="add mod">
          <ac:chgData name="Cedric Caudron" userId="35198ffd46ef2793" providerId="LiveId" clId="{AF626A03-3C38-4B35-A93E-74D6D6E54283}" dt="2021-09-26T13:42:04.919" v="3855" actId="14100"/>
          <ac:picMkLst>
            <pc:docMk/>
            <pc:sldMk cId="3057951727" sldId="328"/>
            <ac:picMk id="7" creationId="{83F446E2-E42F-4B1E-8DBA-8E35D6CE5092}"/>
          </ac:picMkLst>
        </pc:picChg>
        <pc:picChg chg="del mod">
          <ac:chgData name="Cedric Caudron" userId="35198ffd46ef2793" providerId="LiveId" clId="{AF626A03-3C38-4B35-A93E-74D6D6E54283}" dt="2021-09-26T13:40:24.428" v="3831" actId="478"/>
          <ac:picMkLst>
            <pc:docMk/>
            <pc:sldMk cId="3057951727" sldId="328"/>
            <ac:picMk id="9" creationId="{32FA68D3-5A62-4DBB-A3DD-E8B4C53F2B6D}"/>
          </ac:picMkLst>
        </pc:picChg>
        <pc:picChg chg="add mod">
          <ac:chgData name="Cedric Caudron" userId="35198ffd46ef2793" providerId="LiveId" clId="{AF626A03-3C38-4B35-A93E-74D6D6E54283}" dt="2021-09-26T13:42:15.621" v="3859" actId="1076"/>
          <ac:picMkLst>
            <pc:docMk/>
            <pc:sldMk cId="3057951727" sldId="328"/>
            <ac:picMk id="10" creationId="{4E5CEEE9-82A2-4BFF-A7ED-60DFFEB27416}"/>
          </ac:picMkLst>
        </pc:picChg>
      </pc:sldChg>
      <pc:sldChg chg="delSp modSp add mod ord modTransition">
        <pc:chgData name="Cedric Caudron" userId="35198ffd46ef2793" providerId="LiveId" clId="{AF626A03-3C38-4B35-A93E-74D6D6E54283}" dt="2021-09-26T15:14:05.272" v="5943"/>
        <pc:sldMkLst>
          <pc:docMk/>
          <pc:sldMk cId="1527739708" sldId="329"/>
        </pc:sldMkLst>
        <pc:picChg chg="mod">
          <ac:chgData name="Cedric Caudron" userId="35198ffd46ef2793" providerId="LiveId" clId="{AF626A03-3C38-4B35-A93E-74D6D6E54283}" dt="2021-09-26T14:56:54.993" v="5882" actId="1440"/>
          <ac:picMkLst>
            <pc:docMk/>
            <pc:sldMk cId="1527739708" sldId="329"/>
            <ac:picMk id="4" creationId="{1708AE8F-44BE-4612-8E81-A1F635FD4FA2}"/>
          </ac:picMkLst>
        </pc:picChg>
        <pc:picChg chg="del">
          <ac:chgData name="Cedric Caudron" userId="35198ffd46ef2793" providerId="LiveId" clId="{AF626A03-3C38-4B35-A93E-74D6D6E54283}" dt="2021-09-26T13:38:26.408" v="3827" actId="478"/>
          <ac:picMkLst>
            <pc:docMk/>
            <pc:sldMk cId="1527739708" sldId="329"/>
            <ac:picMk id="5" creationId="{72352DE2-8F55-4CE3-91DD-AA8761B96D41}"/>
          </ac:picMkLst>
        </pc:picChg>
        <pc:picChg chg="mod">
          <ac:chgData name="Cedric Caudron" userId="35198ffd46ef2793" providerId="LiveId" clId="{AF626A03-3C38-4B35-A93E-74D6D6E54283}" dt="2021-09-26T14:57:01.314" v="5883" actId="1440"/>
          <ac:picMkLst>
            <pc:docMk/>
            <pc:sldMk cId="1527739708" sldId="329"/>
            <ac:picMk id="9" creationId="{32FA68D3-5A62-4DBB-A3DD-E8B4C53F2B6D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5FCD72-2963-4280-A03C-367FD048709E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7B00863-5BC2-4CEA-A695-42B2C81FF0BF}">
      <dgm:prSet/>
      <dgm:spPr/>
      <dgm:t>
        <a:bodyPr/>
        <a:lstStyle/>
        <a:p>
          <a:r>
            <a:rPr lang="fr-FR"/>
            <a:t>Besoin d’avoir un prix fiable du véhicule neuf à partir de ses caractéristiques</a:t>
          </a:r>
          <a:endParaRPr lang="en-US"/>
        </a:p>
      </dgm:t>
    </dgm:pt>
    <dgm:pt modelId="{EC69010F-EE2A-49A1-A609-BB93A034B33D}" type="parTrans" cxnId="{08EE43D9-59D1-4ADB-834C-CA71063822BB}">
      <dgm:prSet/>
      <dgm:spPr/>
      <dgm:t>
        <a:bodyPr/>
        <a:lstStyle/>
        <a:p>
          <a:endParaRPr lang="en-US"/>
        </a:p>
      </dgm:t>
    </dgm:pt>
    <dgm:pt modelId="{1F431104-32CD-43CB-9E5F-538E141C1829}" type="sibTrans" cxnId="{08EE43D9-59D1-4ADB-834C-CA71063822BB}">
      <dgm:prSet/>
      <dgm:spPr/>
      <dgm:t>
        <a:bodyPr/>
        <a:lstStyle/>
        <a:p>
          <a:endParaRPr lang="en-US"/>
        </a:p>
      </dgm:t>
    </dgm:pt>
    <dgm:pt modelId="{8EC37AB4-79FF-43D2-95BA-61BC4EEBB262}">
      <dgm:prSet/>
      <dgm:spPr/>
      <dgm:t>
        <a:bodyPr/>
        <a:lstStyle/>
        <a:p>
          <a:r>
            <a:rPr lang="fr-FR"/>
            <a:t>Sur lequel sera appliqué une dépréciation en fonction de son âge, kilométrage etc.…</a:t>
          </a:r>
          <a:endParaRPr lang="en-US"/>
        </a:p>
      </dgm:t>
    </dgm:pt>
    <dgm:pt modelId="{5EA30124-E2A9-4585-B306-6528A4E97BF1}" type="parTrans" cxnId="{F3F4718C-FB8D-4623-B877-D2BE499D9F44}">
      <dgm:prSet/>
      <dgm:spPr/>
      <dgm:t>
        <a:bodyPr/>
        <a:lstStyle/>
        <a:p>
          <a:endParaRPr lang="en-US"/>
        </a:p>
      </dgm:t>
    </dgm:pt>
    <dgm:pt modelId="{BBB00FD3-662F-46C3-AC9A-E461E5877CEE}" type="sibTrans" cxnId="{F3F4718C-FB8D-4623-B877-D2BE499D9F44}">
      <dgm:prSet/>
      <dgm:spPr/>
      <dgm:t>
        <a:bodyPr/>
        <a:lstStyle/>
        <a:p>
          <a:endParaRPr lang="en-US"/>
        </a:p>
      </dgm:t>
    </dgm:pt>
    <dgm:pt modelId="{B7F6E51A-7C97-42D3-9CFA-476C60CD8AD3}">
      <dgm:prSet/>
      <dgm:spPr/>
      <dgm:t>
        <a:bodyPr/>
        <a:lstStyle/>
        <a:p>
          <a:r>
            <a:rPr lang="fr-FR" dirty="0"/>
            <a:t>Permet également de calculer la mensualité pour une LOA ou LLD</a:t>
          </a:r>
          <a:endParaRPr lang="en-US" dirty="0"/>
        </a:p>
      </dgm:t>
    </dgm:pt>
    <dgm:pt modelId="{5C7B08BE-3AB0-4CB1-A531-0202C89C7053}" type="parTrans" cxnId="{49B75337-68A4-485F-A5DE-91983E34034F}">
      <dgm:prSet/>
      <dgm:spPr/>
      <dgm:t>
        <a:bodyPr/>
        <a:lstStyle/>
        <a:p>
          <a:endParaRPr lang="en-US"/>
        </a:p>
      </dgm:t>
    </dgm:pt>
    <dgm:pt modelId="{B35D6847-829B-42B3-9A7F-D26765D18FC8}" type="sibTrans" cxnId="{49B75337-68A4-485F-A5DE-91983E34034F}">
      <dgm:prSet/>
      <dgm:spPr/>
      <dgm:t>
        <a:bodyPr/>
        <a:lstStyle/>
        <a:p>
          <a:endParaRPr lang="en-US"/>
        </a:p>
      </dgm:t>
    </dgm:pt>
    <dgm:pt modelId="{DE671948-B411-4F0C-8472-2F9371380C35}" type="pres">
      <dgm:prSet presAssocID="{705FCD72-2963-4280-A03C-367FD048709E}" presName="linear" presStyleCnt="0">
        <dgm:presLayoutVars>
          <dgm:animLvl val="lvl"/>
          <dgm:resizeHandles val="exact"/>
        </dgm:presLayoutVars>
      </dgm:prSet>
      <dgm:spPr/>
    </dgm:pt>
    <dgm:pt modelId="{A725059F-94B7-4DA3-B137-30742802720C}" type="pres">
      <dgm:prSet presAssocID="{67B00863-5BC2-4CEA-A695-42B2C81FF0B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D2964D88-19AD-4100-ABEB-CF34065C8698}" type="pres">
      <dgm:prSet presAssocID="{1F431104-32CD-43CB-9E5F-538E141C1829}" presName="spacer" presStyleCnt="0"/>
      <dgm:spPr/>
    </dgm:pt>
    <dgm:pt modelId="{370ECA2B-8BB4-4C18-9840-0E96C7C47D20}" type="pres">
      <dgm:prSet presAssocID="{8EC37AB4-79FF-43D2-95BA-61BC4EEBB262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81FCB214-5E88-4705-B207-012DE3BF6531}" type="pres">
      <dgm:prSet presAssocID="{BBB00FD3-662F-46C3-AC9A-E461E5877CEE}" presName="spacer" presStyleCnt="0"/>
      <dgm:spPr/>
    </dgm:pt>
    <dgm:pt modelId="{412B99C1-49AC-4ED9-9EB0-8FC30E2B6FC9}" type="pres">
      <dgm:prSet presAssocID="{B7F6E51A-7C97-42D3-9CFA-476C60CD8AD3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49B75337-68A4-485F-A5DE-91983E34034F}" srcId="{705FCD72-2963-4280-A03C-367FD048709E}" destId="{B7F6E51A-7C97-42D3-9CFA-476C60CD8AD3}" srcOrd="2" destOrd="0" parTransId="{5C7B08BE-3AB0-4CB1-A531-0202C89C7053}" sibTransId="{B35D6847-829B-42B3-9A7F-D26765D18FC8}"/>
    <dgm:cxn modelId="{86333838-8C47-4777-8AF5-4A06D5506674}" type="presOf" srcId="{B7F6E51A-7C97-42D3-9CFA-476C60CD8AD3}" destId="{412B99C1-49AC-4ED9-9EB0-8FC30E2B6FC9}" srcOrd="0" destOrd="0" presId="urn:microsoft.com/office/officeart/2005/8/layout/vList2"/>
    <dgm:cxn modelId="{F4A0BD49-1A31-4B10-B9CE-D88F558B456D}" type="presOf" srcId="{67B00863-5BC2-4CEA-A695-42B2C81FF0BF}" destId="{A725059F-94B7-4DA3-B137-30742802720C}" srcOrd="0" destOrd="0" presId="urn:microsoft.com/office/officeart/2005/8/layout/vList2"/>
    <dgm:cxn modelId="{3586164C-C2FD-4183-BE56-2110F0AEE34B}" type="presOf" srcId="{8EC37AB4-79FF-43D2-95BA-61BC4EEBB262}" destId="{370ECA2B-8BB4-4C18-9840-0E96C7C47D20}" srcOrd="0" destOrd="0" presId="urn:microsoft.com/office/officeart/2005/8/layout/vList2"/>
    <dgm:cxn modelId="{F3F4718C-FB8D-4623-B877-D2BE499D9F44}" srcId="{705FCD72-2963-4280-A03C-367FD048709E}" destId="{8EC37AB4-79FF-43D2-95BA-61BC4EEBB262}" srcOrd="1" destOrd="0" parTransId="{5EA30124-E2A9-4585-B306-6528A4E97BF1}" sibTransId="{BBB00FD3-662F-46C3-AC9A-E461E5877CEE}"/>
    <dgm:cxn modelId="{08EE43D9-59D1-4ADB-834C-CA71063822BB}" srcId="{705FCD72-2963-4280-A03C-367FD048709E}" destId="{67B00863-5BC2-4CEA-A695-42B2C81FF0BF}" srcOrd="0" destOrd="0" parTransId="{EC69010F-EE2A-49A1-A609-BB93A034B33D}" sibTransId="{1F431104-32CD-43CB-9E5F-538E141C1829}"/>
    <dgm:cxn modelId="{F2C448E8-5A1A-492D-8E81-FDA41D6E810D}" type="presOf" srcId="{705FCD72-2963-4280-A03C-367FD048709E}" destId="{DE671948-B411-4F0C-8472-2F9371380C35}" srcOrd="0" destOrd="0" presId="urn:microsoft.com/office/officeart/2005/8/layout/vList2"/>
    <dgm:cxn modelId="{3546A832-E32D-4559-ABBB-C697D525F46E}" type="presParOf" srcId="{DE671948-B411-4F0C-8472-2F9371380C35}" destId="{A725059F-94B7-4DA3-B137-30742802720C}" srcOrd="0" destOrd="0" presId="urn:microsoft.com/office/officeart/2005/8/layout/vList2"/>
    <dgm:cxn modelId="{F27E0A26-8549-4FEC-9819-BD7F0496ABE6}" type="presParOf" srcId="{DE671948-B411-4F0C-8472-2F9371380C35}" destId="{D2964D88-19AD-4100-ABEB-CF34065C8698}" srcOrd="1" destOrd="0" presId="urn:microsoft.com/office/officeart/2005/8/layout/vList2"/>
    <dgm:cxn modelId="{CD55A6A1-831D-4625-96D9-E5B17A704DD3}" type="presParOf" srcId="{DE671948-B411-4F0C-8472-2F9371380C35}" destId="{370ECA2B-8BB4-4C18-9840-0E96C7C47D20}" srcOrd="2" destOrd="0" presId="urn:microsoft.com/office/officeart/2005/8/layout/vList2"/>
    <dgm:cxn modelId="{555E39AC-F362-4E5F-93E6-76941644F27B}" type="presParOf" srcId="{DE671948-B411-4F0C-8472-2F9371380C35}" destId="{81FCB214-5E88-4705-B207-012DE3BF6531}" srcOrd="3" destOrd="0" presId="urn:microsoft.com/office/officeart/2005/8/layout/vList2"/>
    <dgm:cxn modelId="{7B73707B-FE54-4171-89F2-9C707BC5EA5C}" type="presParOf" srcId="{DE671948-B411-4F0C-8472-2F9371380C35}" destId="{412B99C1-49AC-4ED9-9EB0-8FC30E2B6FC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25059F-94B7-4DA3-B137-30742802720C}">
      <dsp:nvSpPr>
        <dsp:cNvPr id="0" name=""/>
        <dsp:cNvSpPr/>
      </dsp:nvSpPr>
      <dsp:spPr>
        <a:xfrm>
          <a:off x="0" y="9743"/>
          <a:ext cx="6391275" cy="16848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000" kern="1200"/>
            <a:t>Besoin d’avoir un prix fiable du véhicule neuf à partir de ses caractéristiques</a:t>
          </a:r>
          <a:endParaRPr lang="en-US" sz="3000" kern="1200"/>
        </a:p>
      </dsp:txBody>
      <dsp:txXfrm>
        <a:off x="82245" y="91988"/>
        <a:ext cx="6226785" cy="1520310"/>
      </dsp:txXfrm>
    </dsp:sp>
    <dsp:sp modelId="{370ECA2B-8BB4-4C18-9840-0E96C7C47D20}">
      <dsp:nvSpPr>
        <dsp:cNvPr id="0" name=""/>
        <dsp:cNvSpPr/>
      </dsp:nvSpPr>
      <dsp:spPr>
        <a:xfrm>
          <a:off x="0" y="1780943"/>
          <a:ext cx="6391275" cy="1684800"/>
        </a:xfrm>
        <a:prstGeom prst="roundRect">
          <a:avLst/>
        </a:prstGeom>
        <a:solidFill>
          <a:schemeClr val="accent2">
            <a:hueOff val="-665368"/>
            <a:satOff val="4108"/>
            <a:lumOff val="-588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000" kern="1200"/>
            <a:t>Sur lequel sera appliqué une dépréciation en fonction de son âge, kilométrage etc.…</a:t>
          </a:r>
          <a:endParaRPr lang="en-US" sz="3000" kern="1200"/>
        </a:p>
      </dsp:txBody>
      <dsp:txXfrm>
        <a:off x="82245" y="1863188"/>
        <a:ext cx="6226785" cy="1520310"/>
      </dsp:txXfrm>
    </dsp:sp>
    <dsp:sp modelId="{412B99C1-49AC-4ED9-9EB0-8FC30E2B6FC9}">
      <dsp:nvSpPr>
        <dsp:cNvPr id="0" name=""/>
        <dsp:cNvSpPr/>
      </dsp:nvSpPr>
      <dsp:spPr>
        <a:xfrm>
          <a:off x="0" y="3552143"/>
          <a:ext cx="6391275" cy="1684800"/>
        </a:xfrm>
        <a:prstGeom prst="roundRect">
          <a:avLst/>
        </a:prstGeom>
        <a:solidFill>
          <a:schemeClr val="accent2">
            <a:hueOff val="-1330735"/>
            <a:satOff val="8216"/>
            <a:lumOff val="-1176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000" kern="1200" dirty="0"/>
            <a:t>Permet également de calculer la mensualité pour une LOA ou LLD</a:t>
          </a:r>
          <a:endParaRPr lang="en-US" sz="3000" kern="1200" dirty="0"/>
        </a:p>
      </dsp:txBody>
      <dsp:txXfrm>
        <a:off x="82245" y="3634388"/>
        <a:ext cx="6226785" cy="15203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1E700B27-DE4C-4B9E-BB11-B9027034A00F}" type="datetimeFigureOut">
              <a:rPr lang="en-US" dirty="0"/>
              <a:pPr/>
              <a:t>5/28/2024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F4739-9812-4A9F-890D-2AD6BA5F6EE8}" type="datetimeFigureOut">
              <a:rPr lang="en-US" dirty="0"/>
              <a:t>5/28/2024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45AC5-A3F8-44AA-BA8F-596CDCC976D3}" type="datetimeFigureOut">
              <a:rPr lang="en-US" dirty="0"/>
              <a:t>5/28/2024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3B183-A821-4095-A363-9EC968635539}" type="datetimeFigureOut">
              <a:rPr lang="en-US" dirty="0"/>
              <a:t>5/28/2024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D01B4-0AA5-45E6-B2E6-5FA4078AEBCF}" type="datetimeFigureOut">
              <a:rPr lang="en-US" dirty="0"/>
              <a:t>5/28/2024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7335C-0450-40D7-8612-B3203BED4F28}" type="datetimeFigureOut">
              <a:rPr lang="en-US" dirty="0"/>
              <a:t>5/28/2024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6A105-2A1C-4284-B4EA-07CF89B1A393}" type="datetimeFigureOut">
              <a:rPr lang="en-US" dirty="0"/>
              <a:t>5/28/2024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E609-F3F2-45E6-BD6A-E03A8C86C1AE}" type="datetimeFigureOut">
              <a:rPr lang="en-US" dirty="0"/>
              <a:t>5/28/2024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4AD68-089C-4467-A8F3-EA2BBCA6B44E}" type="datetimeFigureOut">
              <a:rPr lang="en-US" dirty="0"/>
              <a:t>5/28/2024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51FCE-E4BB-4680-8E50-3C0E348D2609}" type="datetimeFigureOut">
              <a:rPr lang="en-US" dirty="0"/>
              <a:t>5/28/2024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A073D-A903-47F8-8D16-77642FB0DF1F}" type="datetimeFigureOut">
              <a:rPr lang="en-US" dirty="0"/>
              <a:t>5/28/2024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1FA40-626B-4CA1-85D0-7A9016E395BA}" type="datetimeFigureOut">
              <a:rPr lang="en-US" dirty="0"/>
              <a:t>5/28/2024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25EA-B9DC-48A7-991E-9A82573B1B21}" type="datetimeFigureOut">
              <a:rPr lang="en-US" dirty="0"/>
              <a:t>5/28/2024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B97F8-6CEB-469B-AFCC-889F2A2B1D5A}" type="datetimeFigureOut">
              <a:rPr lang="en-US" dirty="0"/>
              <a:t>5/28/2024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9179F-009E-4FA5-B091-7EBB82A185BD}" type="datetimeFigureOut">
              <a:rPr lang="en-US" dirty="0"/>
              <a:t>5/28/2024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65CEB-0076-4E37-B880-BCEA9784DE0A}" type="datetimeFigureOut">
              <a:rPr lang="en-US" dirty="0"/>
              <a:t>5/28/2024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49E5E-3896-4118-99A7-7B85668F1C5E}" type="datetimeFigureOut">
              <a:rPr lang="en-US" dirty="0"/>
              <a:t>5/28/2024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7E0D914D-B099-4142-A885-11F276715148}" type="datetimeFigureOut">
              <a:rPr lang="en-US" dirty="0"/>
              <a:t>5/28/2024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imuxCUwjkNU?feature=oembed" TargetMode="Externa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E6298802-7C50-434D-889B-2CAA2D3994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906" y="6012611"/>
            <a:ext cx="5982026" cy="25802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fr-FR" sz="1300" noProof="0" dirty="0"/>
              <a:t>PAR Caudron Cédric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D1736C2-8559-438A-BF1F-F88A2D1F98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9857" y="584230"/>
            <a:ext cx="2617237" cy="837516"/>
          </a:xfrm>
          <a:prstGeom prst="rect">
            <a:avLst/>
          </a:prstGeom>
        </p:spPr>
      </p:pic>
      <p:sp>
        <p:nvSpPr>
          <p:cNvPr id="8" name="Titre 7">
            <a:extLst>
              <a:ext uri="{FF2B5EF4-FFF2-40B4-BE49-F238E27FC236}">
                <a16:creationId xmlns:a16="http://schemas.microsoft.com/office/drawing/2014/main" id="{02EF9E6A-ABA5-8BF9-3DC8-39E9BD7150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13583" y="584230"/>
            <a:ext cx="4991877" cy="688258"/>
          </a:xfrm>
        </p:spPr>
        <p:txBody>
          <a:bodyPr anchor="ctr"/>
          <a:lstStyle/>
          <a:p>
            <a:pPr algn="just"/>
            <a:r>
              <a:rPr lang="fr-FR" sz="2400" b="1" dirty="0"/>
              <a:t>SOUTENANCE DE PROJET CDA</a:t>
            </a:r>
          </a:p>
        </p:txBody>
      </p:sp>
      <p:sp>
        <p:nvSpPr>
          <p:cNvPr id="11" name="Titre 7">
            <a:extLst>
              <a:ext uri="{FF2B5EF4-FFF2-40B4-BE49-F238E27FC236}">
                <a16:creationId xmlns:a16="http://schemas.microsoft.com/office/drawing/2014/main" id="{398154B5-29E5-AF08-FEB3-76D57D826108}"/>
              </a:ext>
            </a:extLst>
          </p:cNvPr>
          <p:cNvSpPr txBox="1">
            <a:spLocks/>
          </p:cNvSpPr>
          <p:nvPr/>
        </p:nvSpPr>
        <p:spPr bwMode="gray">
          <a:xfrm>
            <a:off x="855784" y="2697928"/>
            <a:ext cx="10352542" cy="14621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15000"/>
              </a:lnSpc>
            </a:pPr>
            <a:r>
              <a:rPr lang="fr-FR" sz="2800" b="1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Conception, développement, déploiement et optimisation d’un système pour la réconciliation et la mise en qualité des données de véhicules</a:t>
            </a:r>
          </a:p>
        </p:txBody>
      </p:sp>
      <p:sp>
        <p:nvSpPr>
          <p:cNvPr id="12" name="Titre 7">
            <a:extLst>
              <a:ext uri="{FF2B5EF4-FFF2-40B4-BE49-F238E27FC236}">
                <a16:creationId xmlns:a16="http://schemas.microsoft.com/office/drawing/2014/main" id="{E4C627F8-35E0-501E-B083-AFAE4346916C}"/>
              </a:ext>
            </a:extLst>
          </p:cNvPr>
          <p:cNvSpPr txBox="1">
            <a:spLocks/>
          </p:cNvSpPr>
          <p:nvPr/>
        </p:nvSpPr>
        <p:spPr bwMode="gray">
          <a:xfrm>
            <a:off x="5295389" y="1133084"/>
            <a:ext cx="1601220" cy="6882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fr-FR" sz="1400" dirty="0"/>
              <a:t>Le 9 juin 2021</a:t>
            </a:r>
          </a:p>
        </p:txBody>
      </p:sp>
    </p:spTree>
    <p:extLst>
      <p:ext uri="{BB962C8B-B14F-4D97-AF65-F5344CB8AC3E}">
        <p14:creationId xmlns:p14="http://schemas.microsoft.com/office/powerpoint/2010/main" val="30915444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298B78F7-6841-4168-8538-3E26070861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64D568C-39BB-4394-A483-C7C185002D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CB70B903-F367-48EC-B214-D1D26FC700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45E5B732-80F6-496B-AC33-E0FD9395DB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CC709F18-F3FB-4D14-B50D-6159067EB6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16E4A747-3382-4841-BCBE-78D416DEEC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" name="Freeform 5">
              <a:extLst>
                <a:ext uri="{FF2B5EF4-FFF2-40B4-BE49-F238E27FC236}">
                  <a16:creationId xmlns:a16="http://schemas.microsoft.com/office/drawing/2014/main" id="{049AC68C-6F74-4DEB-9CD1-3E1C4EB2CD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3FB17BE8-AC72-4544-AFE9-F8C1C3EB65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ED822E1E-66F0-456F-9530-F95F755AB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98" y="629265"/>
            <a:ext cx="5132438" cy="1622322"/>
          </a:xfrm>
        </p:spPr>
        <p:txBody>
          <a:bodyPr>
            <a:normAutofit/>
          </a:bodyPr>
          <a:lstStyle/>
          <a:p>
            <a:r>
              <a:rPr lang="fr-FR" dirty="0"/>
              <a:t>Conception de l’algorithme</a:t>
            </a:r>
          </a:p>
        </p:txBody>
      </p:sp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3FB0663E-2C45-4991-8968-CB6FC75913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098" y="2418735"/>
            <a:ext cx="5132439" cy="381174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dirty="0">
                <a:solidFill>
                  <a:schemeClr val="bg1"/>
                </a:solidFill>
              </a:rPr>
              <a:t>3 principes de base:</a:t>
            </a:r>
          </a:p>
          <a:p>
            <a:r>
              <a:rPr lang="fr-FR" dirty="0">
                <a:solidFill>
                  <a:schemeClr val="bg1"/>
                </a:solidFill>
              </a:rPr>
              <a:t>Les transcos (transcodifications)</a:t>
            </a:r>
          </a:p>
          <a:p>
            <a:r>
              <a:rPr lang="fr-FR" dirty="0">
                <a:solidFill>
                  <a:schemeClr val="bg1"/>
                </a:solidFill>
              </a:rPr>
              <a:t>Les dimensions</a:t>
            </a:r>
          </a:p>
          <a:p>
            <a:r>
              <a:rPr lang="fr-FR" dirty="0">
                <a:solidFill>
                  <a:schemeClr val="bg1"/>
                </a:solidFill>
              </a:rPr>
              <a:t>Les distances</a:t>
            </a:r>
          </a:p>
        </p:txBody>
      </p:sp>
      <p:pic>
        <p:nvPicPr>
          <p:cNvPr id="8" name="Image 7" descr="Une image contenant texte, graphiques vectoriels&#10;&#10;Description générée automatiquement">
            <a:extLst>
              <a:ext uri="{FF2B5EF4-FFF2-40B4-BE49-F238E27FC236}">
                <a16:creationId xmlns:a16="http://schemas.microsoft.com/office/drawing/2014/main" id="{7B3D8665-065E-4679-94F3-B5CD9B838F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0827" y="646599"/>
            <a:ext cx="4842716" cy="5582382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B5BA6DB3-F246-4306-AA4A-B2E8EF6D7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5217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1B1A260-8A72-4E08-82CC-DB3DB0A49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5EE446B-EFB2-4F6A-AC6E-936E92DB5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3483BA79-FCF5-4852-AF0E-CA634727E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A2630BA5-8A74-4D0A-BB80-42BB6E2D0C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BD6109B2-DB31-43CB-950B-AB02BC17CF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4F4C0381-B807-4F22-9362-4CF1EA4ED6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32DC58E5-A2AB-4AF3-BFDC-51F45B8591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5A82E722-60BE-4C4A-93FB-ED5C9D25F9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44" name="Freeform 5">
              <a:extLst>
                <a:ext uri="{FF2B5EF4-FFF2-40B4-BE49-F238E27FC236}">
                  <a16:creationId xmlns:a16="http://schemas.microsoft.com/office/drawing/2014/main" id="{BD917B57-2D0B-49F7-99D0-3E0D111382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5" name="Freeform 5">
              <a:extLst>
                <a:ext uri="{FF2B5EF4-FFF2-40B4-BE49-F238E27FC236}">
                  <a16:creationId xmlns:a16="http://schemas.microsoft.com/office/drawing/2014/main" id="{ED29444E-A895-4493-BEBA-CBD61CF47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6" name="Freeform 5">
              <a:extLst>
                <a:ext uri="{FF2B5EF4-FFF2-40B4-BE49-F238E27FC236}">
                  <a16:creationId xmlns:a16="http://schemas.microsoft.com/office/drawing/2014/main" id="{9237B3E9-B2D7-4C20-930D-6FD74FFB5C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2" name="Titre 1">
            <a:extLst>
              <a:ext uri="{FF2B5EF4-FFF2-40B4-BE49-F238E27FC236}">
                <a16:creationId xmlns:a16="http://schemas.microsoft.com/office/drawing/2014/main" id="{EE50D3BC-4183-4EAC-BDE6-2922EE560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87" y="1130603"/>
            <a:ext cx="3342442" cy="4596794"/>
          </a:xfrm>
        </p:spPr>
        <p:txBody>
          <a:bodyPr anchor="ctr">
            <a:normAutofit/>
          </a:bodyPr>
          <a:lstStyle/>
          <a:p>
            <a:r>
              <a:rPr lang="fr-FR" sz="3200">
                <a:solidFill>
                  <a:srgbClr val="EBEBEB"/>
                </a:solidFill>
              </a:rPr>
              <a:t>Les transcos</a:t>
            </a:r>
          </a:p>
        </p:txBody>
      </p:sp>
      <p:sp>
        <p:nvSpPr>
          <p:cNvPr id="24" name="Espace réservé du contenu 2">
            <a:extLst>
              <a:ext uri="{FF2B5EF4-FFF2-40B4-BE49-F238E27FC236}">
                <a16:creationId xmlns:a16="http://schemas.microsoft.com/office/drawing/2014/main" id="{9E14A889-4EFE-47E5-BDDB-937A9BFD21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0077" y="437513"/>
            <a:ext cx="5502614" cy="595432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2000"/>
              <a:t>Une partie de la responsabilité de l’algorithme (qui pourra être externalisé dans une API à part) est la transcodification de certaines données en entrée pour les faire correspondre avec les données du référentiel.</a:t>
            </a:r>
          </a:p>
          <a:p>
            <a:pPr marL="0" indent="0">
              <a:buNone/>
            </a:pPr>
            <a:r>
              <a:rPr lang="fr-FR" sz="2000"/>
              <a:t>Elles sont appliquées sur:</a:t>
            </a:r>
          </a:p>
          <a:p>
            <a:r>
              <a:rPr lang="fr-FR" sz="2000"/>
              <a:t>La marque</a:t>
            </a:r>
          </a:p>
          <a:p>
            <a:r>
              <a:rPr lang="fr-FR" sz="2000"/>
              <a:t>Le modèle / sous –modèle</a:t>
            </a:r>
          </a:p>
          <a:p>
            <a:r>
              <a:rPr lang="fr-FR" sz="2000"/>
              <a:t>L’énergie</a:t>
            </a:r>
          </a:p>
          <a:p>
            <a:r>
              <a:rPr lang="fr-FR" sz="2000"/>
              <a:t>La boite de vitesse</a:t>
            </a:r>
          </a:p>
        </p:txBody>
      </p:sp>
    </p:spTree>
    <p:extLst>
      <p:ext uri="{BB962C8B-B14F-4D97-AF65-F5344CB8AC3E}">
        <p14:creationId xmlns:p14="http://schemas.microsoft.com/office/powerpoint/2010/main" val="96439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C314C310-850D-4491-AA52-C75BEA68B6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4EC3799-3F52-48CE-85CC-83AED368EB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3FC2939-BF10-4CBC-904B-74A17D4B9C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266B6D5D-11B6-40A6-9CEF-F0B0D104C5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2" name="Titre 1">
            <a:extLst>
              <a:ext uri="{FF2B5EF4-FFF2-40B4-BE49-F238E27FC236}">
                <a16:creationId xmlns:a16="http://schemas.microsoft.com/office/drawing/2014/main" id="{A09A2B3E-63BB-41B7-8139-A36CD523C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247" y="1085549"/>
            <a:ext cx="3430947" cy="4686903"/>
          </a:xfrm>
        </p:spPr>
        <p:txBody>
          <a:bodyPr anchor="ctr">
            <a:normAutofit/>
          </a:bodyPr>
          <a:lstStyle/>
          <a:p>
            <a:pPr algn="r"/>
            <a:r>
              <a:rPr lang="fr-FR">
                <a:solidFill>
                  <a:schemeClr val="tx1"/>
                </a:solidFill>
              </a:rPr>
              <a:t>Les transcos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89E20C7-BB50-4317-93C7-90C8ED80B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930986"/>
            <a:ext cx="0" cy="3200400"/>
          </a:xfrm>
          <a:prstGeom prst="line">
            <a:avLst/>
          </a:prstGeom>
          <a:ln w="15875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Espace réservé du contenu 2">
            <a:extLst>
              <a:ext uri="{FF2B5EF4-FFF2-40B4-BE49-F238E27FC236}">
                <a16:creationId xmlns:a16="http://schemas.microsoft.com/office/drawing/2014/main" id="{D3B4376B-4AC5-44C2-86FC-43A8058D8B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1399" y="1085549"/>
            <a:ext cx="5579707" cy="4686903"/>
          </a:xfrm>
        </p:spPr>
        <p:txBody>
          <a:bodyPr anchor="ctr">
            <a:normAutofit lnSpcReduction="1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fr-FR" sz="900">
                <a:solidFill>
                  <a:schemeClr val="tx1"/>
                </a:solidFill>
              </a:rPr>
              <a:t>Avantages:</a:t>
            </a:r>
          </a:p>
          <a:p>
            <a:pPr>
              <a:lnSpc>
                <a:spcPct val="90000"/>
              </a:lnSpc>
            </a:pPr>
            <a:r>
              <a:rPr lang="fr-FR" sz="900">
                <a:solidFill>
                  <a:schemeClr val="tx1"/>
                </a:solidFill>
              </a:rPr>
              <a:t>Facilité de comparaison</a:t>
            </a:r>
          </a:p>
          <a:p>
            <a:pPr>
              <a:lnSpc>
                <a:spcPct val="90000"/>
              </a:lnSpc>
            </a:pPr>
            <a:r>
              <a:rPr lang="fr-FR" sz="900">
                <a:solidFill>
                  <a:schemeClr val="tx1"/>
                </a:solidFill>
              </a:rPr>
              <a:t>Possibilité d’inclure des langues étrangères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fr-FR" sz="900">
                <a:solidFill>
                  <a:schemeClr val="tx1"/>
                </a:solidFill>
              </a:rPr>
              <a:t>Inconvénients:</a:t>
            </a:r>
          </a:p>
          <a:p>
            <a:pPr>
              <a:lnSpc>
                <a:spcPct val="90000"/>
              </a:lnSpc>
            </a:pPr>
            <a:r>
              <a:rPr lang="fr-FR" sz="900">
                <a:solidFill>
                  <a:schemeClr val="tx1"/>
                </a:solidFill>
              </a:rPr>
              <a:t>Besoin d’une maintenance manuelle pour ajouter des transcos</a:t>
            </a:r>
          </a:p>
          <a:p>
            <a:pPr>
              <a:lnSpc>
                <a:spcPct val="90000"/>
              </a:lnSpc>
            </a:pPr>
            <a:r>
              <a:rPr lang="fr-FR" sz="900">
                <a:solidFill>
                  <a:schemeClr val="tx1"/>
                </a:solidFill>
              </a:rPr>
              <a:t>Bonne connaissance des transcos déjà en place pour repérer celles manquantes (détection automatique prévue)</a:t>
            </a:r>
          </a:p>
          <a:p>
            <a:pPr marL="0" indent="0">
              <a:lnSpc>
                <a:spcPct val="90000"/>
              </a:lnSpc>
              <a:buNone/>
            </a:pPr>
            <a:endParaRPr lang="fr-FR" sz="900">
              <a:solidFill>
                <a:schemeClr val="tx1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fr-FR" sz="900">
                <a:solidFill>
                  <a:schemeClr val="tx1"/>
                </a:solidFill>
              </a:rPr>
              <a:t>Exemples:</a:t>
            </a:r>
          </a:p>
          <a:p>
            <a:pPr>
              <a:lnSpc>
                <a:spcPct val="90000"/>
              </a:lnSpc>
            </a:pPr>
            <a:r>
              <a:rPr lang="fr-FR" sz="900">
                <a:solidFill>
                  <a:schemeClr val="tx1"/>
                </a:solidFill>
              </a:rPr>
              <a:t>Transcos sur l’énergie:</a:t>
            </a:r>
          </a:p>
          <a:p>
            <a:pPr lvl="2">
              <a:lnSpc>
                <a:spcPct val="90000"/>
              </a:lnSpc>
            </a:pPr>
            <a:r>
              <a:rPr lang="fr-FR" sz="900">
                <a:solidFill>
                  <a:schemeClr val="tx1"/>
                </a:solidFill>
              </a:rPr>
              <a:t>Essence =&gt; Essence</a:t>
            </a:r>
          </a:p>
          <a:p>
            <a:pPr lvl="2">
              <a:lnSpc>
                <a:spcPct val="90000"/>
              </a:lnSpc>
            </a:pPr>
            <a:r>
              <a:rPr lang="fr-FR" sz="900">
                <a:solidFill>
                  <a:schemeClr val="tx1"/>
                </a:solidFill>
              </a:rPr>
              <a:t>Petrol =&gt; Essence</a:t>
            </a:r>
          </a:p>
          <a:p>
            <a:pPr lvl="2">
              <a:lnSpc>
                <a:spcPct val="90000"/>
              </a:lnSpc>
            </a:pPr>
            <a:r>
              <a:rPr lang="fr-FR" sz="900">
                <a:solidFill>
                  <a:schemeClr val="tx1"/>
                </a:solidFill>
              </a:rPr>
              <a:t>Esse =&gt; Essence</a:t>
            </a:r>
          </a:p>
          <a:p>
            <a:pPr>
              <a:lnSpc>
                <a:spcPct val="90000"/>
              </a:lnSpc>
            </a:pPr>
            <a:r>
              <a:rPr lang="fr-FR" sz="900">
                <a:solidFill>
                  <a:schemeClr val="tx1"/>
                </a:solidFill>
              </a:rPr>
              <a:t>Transcos sur les boites de vitesses:</a:t>
            </a:r>
          </a:p>
          <a:p>
            <a:pPr lvl="2">
              <a:lnSpc>
                <a:spcPct val="90000"/>
              </a:lnSpc>
            </a:pPr>
            <a:r>
              <a:rPr lang="fr-FR" sz="900">
                <a:solidFill>
                  <a:schemeClr val="tx1"/>
                </a:solidFill>
              </a:rPr>
              <a:t>Manuelle =&gt; BVM</a:t>
            </a:r>
          </a:p>
          <a:p>
            <a:pPr lvl="2">
              <a:lnSpc>
                <a:spcPct val="90000"/>
              </a:lnSpc>
            </a:pPr>
            <a:r>
              <a:rPr lang="fr-FR" sz="900">
                <a:solidFill>
                  <a:schemeClr val="tx1"/>
                </a:solidFill>
              </a:rPr>
              <a:t>Manual =&gt; BVM</a:t>
            </a:r>
          </a:p>
          <a:p>
            <a:pPr lvl="2">
              <a:lnSpc>
                <a:spcPct val="90000"/>
              </a:lnSpc>
            </a:pPr>
            <a:r>
              <a:rPr lang="fr-FR" sz="900">
                <a:solidFill>
                  <a:schemeClr val="tx1"/>
                </a:solidFill>
              </a:rPr>
              <a:t>Manuelle 5 =&gt; BVM5</a:t>
            </a:r>
          </a:p>
          <a:p>
            <a:pPr lvl="2">
              <a:lnSpc>
                <a:spcPct val="90000"/>
              </a:lnSpc>
            </a:pPr>
            <a:r>
              <a:rPr lang="fr-FR" sz="900">
                <a:solidFill>
                  <a:schemeClr val="tx1"/>
                </a:solidFill>
              </a:rPr>
              <a:t>Manuelle 6 =&gt; BVM6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fr-FR" sz="900">
                <a:solidFill>
                  <a:schemeClr val="tx1"/>
                </a:solidFill>
              </a:rPr>
              <a:t>Dans ce dernier cas, le système prend en compte les boites BVM* si on n’a simplement une donnée « manuelle » en entrée. Ce qui généralise le traitement.</a:t>
            </a:r>
          </a:p>
        </p:txBody>
      </p:sp>
      <p:sp>
        <p:nvSpPr>
          <p:cNvPr id="37" name="Footer Placeholder 4">
            <a:extLst>
              <a:ext uri="{FF2B5EF4-FFF2-40B4-BE49-F238E27FC236}">
                <a16:creationId xmlns:a16="http://schemas.microsoft.com/office/drawing/2014/main" id="{0308D749-5984-4BB8-A788-A85D24304A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000" b="0" i="0" kern="1200">
                <a:solidFill>
                  <a:schemeClr val="bg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dirty="0">
              <a:solidFill>
                <a:srgbClr val="B31166"/>
              </a:solidFill>
            </a:endParaRPr>
          </a:p>
        </p:txBody>
      </p:sp>
      <p:sp>
        <p:nvSpPr>
          <p:cNvPr id="39" name="Date Placeholder 3">
            <a:extLst>
              <a:ext uri="{FF2B5EF4-FFF2-40B4-BE49-F238E27FC236}">
                <a16:creationId xmlns:a16="http://schemas.microsoft.com/office/drawing/2014/main" id="{95B8172D-A4C8-41B4-8991-78BBEC4039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7718854" y="6391839"/>
            <a:ext cx="2997637" cy="30479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l" defTabSz="457200" rtl="0" eaLnBrk="1" latinLnBrk="0" hangingPunct="1">
              <a:defRPr sz="1000" b="0" i="0" kern="1200">
                <a:solidFill>
                  <a:schemeClr val="bg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US" b="1" dirty="0">
              <a:solidFill>
                <a:srgbClr val="B311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0433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CD950F15-6D99-47E2-B154-2C00E88EA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1A14C901-D8C8-4CD1-AAA5-1A817CF01E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197C4951-D8F5-46FB-8B71-6881253455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F86A28D8-A49D-4FCF-A23D-E67EB998D2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E5457A18-54B4-4D19-8822-970FB0CF61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2FD1E74F-5193-4410-8D57-F2F44EDBC9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3A60DA7D-DF3C-42E6-B8E7-CA05113A21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49DD32C2-73A0-44F9-A340-1E4DBD5213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4FE4FEFB-1CF6-42E6-A494-7745875401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DACA03E-A6A6-41C1-9E41-7D65CDFD1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55" y="1241266"/>
            <a:ext cx="3161016" cy="315375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Les transcos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F61C4B8-E5B7-46D4-8E18-47D70A0AB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3332" y="396837"/>
            <a:ext cx="7906665" cy="6058999"/>
            <a:chOff x="423332" y="396837"/>
            <a:chExt cx="7906665" cy="6058999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1FEE49B5-50ED-4DCF-A2CE-FA31D140AB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flipH="1">
              <a:off x="423332" y="402165"/>
              <a:ext cx="678513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7" name="Freeform 5">
              <a:extLst>
                <a:ext uri="{FF2B5EF4-FFF2-40B4-BE49-F238E27FC236}">
                  <a16:creationId xmlns:a16="http://schemas.microsoft.com/office/drawing/2014/main" id="{DA598523-5F47-4ABB-9F8B-7ADE94DA7B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400000" flipH="1">
              <a:off x="4616676" y="2801722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" name="Freeform 5">
              <a:extLst>
                <a:ext uri="{FF2B5EF4-FFF2-40B4-BE49-F238E27FC236}">
                  <a16:creationId xmlns:a16="http://schemas.microsoft.com/office/drawing/2014/main" id="{F17F1737-604E-4F6C-913F-77779CF830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677511" flipH="1">
              <a:off x="6459831" y="1826079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</p:grpSp>
      <p:pic>
        <p:nvPicPr>
          <p:cNvPr id="8" name="Image 7" descr="Une image contenant texte&#10;&#10;Description générée automatiquement">
            <a:extLst>
              <a:ext uri="{FF2B5EF4-FFF2-40B4-BE49-F238E27FC236}">
                <a16:creationId xmlns:a16="http://schemas.microsoft.com/office/drawing/2014/main" id="{2CB40C32-65C7-40A9-B024-AEF532D7AC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1595" y="1145944"/>
            <a:ext cx="2234199" cy="46927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Image 17" descr="Une image contenant texte&#10;&#10;Description générée automatiquement">
            <a:extLst>
              <a:ext uri="{FF2B5EF4-FFF2-40B4-BE49-F238E27FC236}">
                <a16:creationId xmlns:a16="http://schemas.microsoft.com/office/drawing/2014/main" id="{EB5D6524-3177-4004-A9DB-BF78A88BCC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1353" y="2534836"/>
            <a:ext cx="3221590" cy="19149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3990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A6025E-348E-4A4D-8C96-6A6E4C18C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3" y="973668"/>
            <a:ext cx="8761413" cy="70696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Les transcos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59FB88F2-BA9F-4495-A710-167B78146174}"/>
              </a:ext>
            </a:extLst>
          </p:cNvPr>
          <p:cNvSpPr txBox="1"/>
          <p:nvPr/>
        </p:nvSpPr>
        <p:spPr>
          <a:xfrm>
            <a:off x="1154955" y="2603500"/>
            <a:ext cx="3481054" cy="3416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Utilisation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du Design Pattern Strategy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Arborescence du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projet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“Transcos”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Interface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ITransco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8" name="Image 7" descr="Une image contenant texte&#10;&#10;Description générée automatiquement">
            <a:extLst>
              <a:ext uri="{FF2B5EF4-FFF2-40B4-BE49-F238E27FC236}">
                <a16:creationId xmlns:a16="http://schemas.microsoft.com/office/drawing/2014/main" id="{8C9F1092-7045-4437-9A82-4B435198C9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8370" y="2775951"/>
            <a:ext cx="2750709" cy="3067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Image 17" descr="Une image contenant texte&#10;&#10;Description générée automatiquement">
            <a:extLst>
              <a:ext uri="{FF2B5EF4-FFF2-40B4-BE49-F238E27FC236}">
                <a16:creationId xmlns:a16="http://schemas.microsoft.com/office/drawing/2014/main" id="{00570493-B916-46D9-99B3-B257573EE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6220" y="3604014"/>
            <a:ext cx="2997538" cy="14110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03302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5A992EA8-A2AE-480C-BFF9-7B13464397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0F6F97DA-7406-453D-9AB4-28B0891BB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31D171A9-30C8-4156-8EAF-50888EBE7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C52A6C74-8DC4-4902-962C-0DAFD7F9B5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D34C65DE-5132-426E-9E92-81CB9EFF89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463FE9C4-150E-4C97-A21E-53B7CD261A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F4DD7FA2-5B3A-4DD2-BA1A-735CC86BAA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45" name="Freeform 5">
              <a:extLst>
                <a:ext uri="{FF2B5EF4-FFF2-40B4-BE49-F238E27FC236}">
                  <a16:creationId xmlns:a16="http://schemas.microsoft.com/office/drawing/2014/main" id="{B11D6824-D097-439B-9956-5436E5111A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5669AB50-4CAD-4D10-A09A-A0C01AF9E6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6D1C6E6-C312-4DAA-9F32-ECC6E89AF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0773" y="1113062"/>
            <a:ext cx="3382297" cy="32819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0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Les transcos</a:t>
            </a:r>
          </a:p>
        </p:txBody>
      </p:sp>
      <p:pic>
        <p:nvPicPr>
          <p:cNvPr id="6" name="Image 5" descr="Une image contenant table&#10;&#10;Description générée automatiquement">
            <a:extLst>
              <a:ext uri="{FF2B5EF4-FFF2-40B4-BE49-F238E27FC236}">
                <a16:creationId xmlns:a16="http://schemas.microsoft.com/office/drawing/2014/main" id="{2C23287D-6F7F-40CF-AF8D-DFCBB5B8F3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0849" y="525422"/>
            <a:ext cx="5270175" cy="569748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82645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" name="Rectangle 60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01B1A260-8A72-4E08-82CC-DB3DB0A49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F5EE446B-EFB2-4F6A-AC6E-936E92DB5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3483BA79-FCF5-4852-AF0E-CA634727E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A2630BA5-8A74-4D0A-BB80-42BB6E2D0C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BD6109B2-DB31-43CB-950B-AB02BC17CF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4F4C0381-B807-4F22-9362-4CF1EA4ED6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32DC58E5-A2AB-4AF3-BFDC-51F45B8591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5A82E722-60BE-4C4A-93FB-ED5C9D25F9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71" name="Freeform 5">
              <a:extLst>
                <a:ext uri="{FF2B5EF4-FFF2-40B4-BE49-F238E27FC236}">
                  <a16:creationId xmlns:a16="http://schemas.microsoft.com/office/drawing/2014/main" id="{BD917B57-2D0B-49F7-99D0-3E0D111382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72" name="Freeform 5">
              <a:extLst>
                <a:ext uri="{FF2B5EF4-FFF2-40B4-BE49-F238E27FC236}">
                  <a16:creationId xmlns:a16="http://schemas.microsoft.com/office/drawing/2014/main" id="{ED29444E-A895-4493-BEBA-CBD61CF47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73" name="Freeform 5">
              <a:extLst>
                <a:ext uri="{FF2B5EF4-FFF2-40B4-BE49-F238E27FC236}">
                  <a16:creationId xmlns:a16="http://schemas.microsoft.com/office/drawing/2014/main" id="{9237B3E9-B2D7-4C20-930D-6FD74FFB5C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4" name="Titre 1">
            <a:extLst>
              <a:ext uri="{FF2B5EF4-FFF2-40B4-BE49-F238E27FC236}">
                <a16:creationId xmlns:a16="http://schemas.microsoft.com/office/drawing/2014/main" id="{B4F8E6E8-F981-4070-BE23-7D0E0EFB0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87" y="1130603"/>
            <a:ext cx="3342442" cy="459679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>
                <a:solidFill>
                  <a:srgbClr val="EBEBEB"/>
                </a:solidFill>
              </a:rPr>
              <a:t>Les dimensions</a:t>
            </a:r>
          </a:p>
        </p:txBody>
      </p:sp>
      <p:sp>
        <p:nvSpPr>
          <p:cNvPr id="15" name="Espace réservé du contenu 2">
            <a:extLst>
              <a:ext uri="{FF2B5EF4-FFF2-40B4-BE49-F238E27FC236}">
                <a16:creationId xmlns:a16="http://schemas.microsoft.com/office/drawing/2014/main" id="{38212254-6647-4D16-89B0-45D8E39F94EA}"/>
              </a:ext>
            </a:extLst>
          </p:cNvPr>
          <p:cNvSpPr txBox="1">
            <a:spLocks/>
          </p:cNvSpPr>
          <p:nvPr/>
        </p:nvSpPr>
        <p:spPr>
          <a:xfrm>
            <a:off x="5290077" y="437513"/>
            <a:ext cx="5502614" cy="59543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n-US" sz="2000" dirty="0"/>
              <a:t> </a:t>
            </a:r>
            <a:r>
              <a:rPr lang="en-US" sz="2000" dirty="0" err="1"/>
              <a:t>Chaque</a:t>
            </a:r>
            <a:r>
              <a:rPr lang="en-US" sz="2000" dirty="0"/>
              <a:t> </a:t>
            </a:r>
            <a:r>
              <a:rPr lang="en-US" sz="2000" dirty="0" err="1"/>
              <a:t>véhicule</a:t>
            </a:r>
            <a:r>
              <a:rPr lang="en-US" sz="2000" dirty="0"/>
              <a:t> d’un </a:t>
            </a:r>
            <a:r>
              <a:rPr lang="en-US" sz="2000" dirty="0" err="1"/>
              <a:t>partenaire</a:t>
            </a:r>
            <a:r>
              <a:rPr lang="en-US" sz="2000" dirty="0"/>
              <a:t> </a:t>
            </a:r>
            <a:r>
              <a:rPr lang="en-US" sz="2000" dirty="0" err="1"/>
              <a:t>est</a:t>
            </a:r>
            <a:r>
              <a:rPr lang="en-US" sz="2000" dirty="0"/>
              <a:t> </a:t>
            </a:r>
            <a:r>
              <a:rPr lang="en-US" sz="2000" dirty="0" err="1"/>
              <a:t>découpé</a:t>
            </a:r>
            <a:r>
              <a:rPr lang="en-US" sz="2000" dirty="0"/>
              <a:t> </a:t>
            </a:r>
            <a:r>
              <a:rPr lang="en-US" sz="2000" dirty="0" err="1"/>
              <a:t>suivant</a:t>
            </a:r>
            <a:r>
              <a:rPr lang="en-US" sz="2000" dirty="0"/>
              <a:t> </a:t>
            </a:r>
            <a:r>
              <a:rPr lang="en-US" sz="2000" dirty="0" err="1"/>
              <a:t>plusieurs</a:t>
            </a:r>
            <a:r>
              <a:rPr lang="en-US" sz="2000" dirty="0"/>
              <a:t> dimensions.</a:t>
            </a:r>
            <a:br>
              <a:rPr lang="en-US" sz="2000" dirty="0"/>
            </a:br>
            <a:r>
              <a:rPr lang="en-US" sz="2000" dirty="0"/>
              <a:t>Une dimension </a:t>
            </a:r>
            <a:r>
              <a:rPr lang="en-US" sz="2000" dirty="0" err="1"/>
              <a:t>correspondra</a:t>
            </a:r>
            <a:r>
              <a:rPr lang="en-US" sz="2000" dirty="0"/>
              <a:t> à </a:t>
            </a:r>
            <a:r>
              <a:rPr lang="en-US" sz="2000" dirty="0" err="1"/>
              <a:t>une</a:t>
            </a:r>
            <a:r>
              <a:rPr lang="en-US" sz="2000" dirty="0"/>
              <a:t> </a:t>
            </a:r>
            <a:r>
              <a:rPr lang="en-US" sz="2000" dirty="0" err="1"/>
              <a:t>caractéristique</a:t>
            </a:r>
            <a:r>
              <a:rPr lang="en-US" sz="2000" dirty="0"/>
              <a:t> </a:t>
            </a:r>
            <a:r>
              <a:rPr lang="en-US" sz="2000" dirty="0" err="1"/>
              <a:t>définie</a:t>
            </a:r>
            <a:r>
              <a:rPr lang="en-US" sz="2000" dirty="0"/>
              <a:t>.</a:t>
            </a:r>
          </a:p>
          <a:p>
            <a:pPr marL="0" indent="0"/>
            <a:r>
              <a:rPr lang="en-US" sz="2000" dirty="0"/>
              <a:t> Les transcos </a:t>
            </a:r>
            <a:r>
              <a:rPr lang="en-US" sz="2000" dirty="0" err="1"/>
              <a:t>sont</a:t>
            </a:r>
            <a:r>
              <a:rPr lang="en-US" sz="2000" dirty="0"/>
              <a:t> </a:t>
            </a:r>
            <a:r>
              <a:rPr lang="en-US" sz="2000" dirty="0" err="1"/>
              <a:t>appliquées</a:t>
            </a:r>
            <a:r>
              <a:rPr lang="en-US" sz="2000" dirty="0"/>
              <a:t> </a:t>
            </a:r>
            <a:r>
              <a:rPr lang="en-US" sz="2000" dirty="0" err="1"/>
              <a:t>dès</a:t>
            </a:r>
            <a:r>
              <a:rPr lang="en-US" sz="2000" dirty="0"/>
              <a:t> </a:t>
            </a:r>
            <a:r>
              <a:rPr lang="en-US" sz="2000" dirty="0" err="1"/>
              <a:t>cette</a:t>
            </a:r>
            <a:r>
              <a:rPr lang="en-US" sz="2000" dirty="0"/>
              <a:t> étape de </a:t>
            </a:r>
            <a:r>
              <a:rPr lang="en-US" sz="2000" dirty="0" err="1"/>
              <a:t>création</a:t>
            </a:r>
            <a:r>
              <a:rPr lang="en-US" sz="2000" dirty="0"/>
              <a:t> des dimensions.</a:t>
            </a:r>
          </a:p>
          <a:p>
            <a:pPr marL="0" indent="0"/>
            <a:endParaRPr lang="en-US" sz="2000" dirty="0"/>
          </a:p>
          <a:p>
            <a:pPr marL="0" indent="0">
              <a:buNone/>
            </a:pPr>
            <a:r>
              <a:rPr lang="en-US" sz="2000" dirty="0" err="1"/>
              <a:t>Exemple</a:t>
            </a:r>
            <a:r>
              <a:rPr lang="en-US" sz="2000" dirty="0"/>
              <a:t>: </a:t>
            </a:r>
          </a:p>
          <a:p>
            <a:r>
              <a:rPr lang="en-US" sz="2000" dirty="0"/>
              <a:t>Marque </a:t>
            </a:r>
            <a:r>
              <a:rPr lang="en-US" sz="2000" dirty="0" err="1"/>
              <a:t>deviendra</a:t>
            </a:r>
            <a:r>
              <a:rPr lang="en-US" sz="2000" dirty="0"/>
              <a:t> </a:t>
            </a:r>
            <a:r>
              <a:rPr lang="en-US" sz="2000" dirty="0" err="1"/>
              <a:t>une</a:t>
            </a:r>
            <a:r>
              <a:rPr lang="en-US" sz="2000" dirty="0"/>
              <a:t> dimension</a:t>
            </a:r>
          </a:p>
          <a:p>
            <a:r>
              <a:rPr lang="en-US" sz="2000" dirty="0" err="1"/>
              <a:t>Modèle</a:t>
            </a:r>
            <a:r>
              <a:rPr lang="en-US" sz="2000" dirty="0"/>
              <a:t> </a:t>
            </a:r>
            <a:r>
              <a:rPr lang="en-US" sz="2000" dirty="0" err="1"/>
              <a:t>deviendra</a:t>
            </a:r>
            <a:r>
              <a:rPr lang="en-US" sz="2000" dirty="0"/>
              <a:t> </a:t>
            </a:r>
            <a:r>
              <a:rPr lang="en-US" sz="2000" dirty="0" err="1"/>
              <a:t>une</a:t>
            </a:r>
            <a:r>
              <a:rPr lang="en-US" sz="2000" dirty="0"/>
              <a:t> dimension</a:t>
            </a:r>
          </a:p>
          <a:p>
            <a:r>
              <a:rPr lang="en-US" sz="2000" dirty="0"/>
              <a:t>La date de MEC </a:t>
            </a:r>
            <a:r>
              <a:rPr lang="en-US" sz="2000" dirty="0" err="1"/>
              <a:t>également</a:t>
            </a:r>
            <a:endParaRPr lang="en-US" sz="2000" dirty="0"/>
          </a:p>
          <a:p>
            <a:r>
              <a:rPr lang="en-US" sz="2000" dirty="0"/>
              <a:t>Etc. …</a:t>
            </a:r>
          </a:p>
        </p:txBody>
      </p:sp>
    </p:spTree>
    <p:extLst>
      <p:ext uri="{BB962C8B-B14F-4D97-AF65-F5344CB8AC3E}">
        <p14:creationId xmlns:p14="http://schemas.microsoft.com/office/powerpoint/2010/main" val="2516848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3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5">
            <a:extLst>
              <a:ext uri="{FF2B5EF4-FFF2-40B4-BE49-F238E27FC236}">
                <a16:creationId xmlns:a16="http://schemas.microsoft.com/office/drawing/2014/main" id="{01B1A260-8A72-4E08-82CC-DB3DB0A49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5EE446B-EFB2-4F6A-AC6E-936E92DB5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3" name="Oval 27">
              <a:extLst>
                <a:ext uri="{FF2B5EF4-FFF2-40B4-BE49-F238E27FC236}">
                  <a16:creationId xmlns:a16="http://schemas.microsoft.com/office/drawing/2014/main" id="{3483BA79-FCF5-4852-AF0E-CA634727E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A2630BA5-8A74-4D0A-BB80-42BB6E2D0C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5" name="Oval 29">
              <a:extLst>
                <a:ext uri="{FF2B5EF4-FFF2-40B4-BE49-F238E27FC236}">
                  <a16:creationId xmlns:a16="http://schemas.microsoft.com/office/drawing/2014/main" id="{BD6109B2-DB31-43CB-950B-AB02BC17CF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4F4C0381-B807-4F22-9362-4CF1EA4ED6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8" name="Oval 31">
              <a:extLst>
                <a:ext uri="{FF2B5EF4-FFF2-40B4-BE49-F238E27FC236}">
                  <a16:creationId xmlns:a16="http://schemas.microsoft.com/office/drawing/2014/main" id="{32DC58E5-A2AB-4AF3-BFDC-51F45B8591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5A82E722-60BE-4C4A-93FB-ED5C9D25F9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BD917B57-2D0B-49F7-99D0-3E0D111382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5" name="Freeform 5">
              <a:extLst>
                <a:ext uri="{FF2B5EF4-FFF2-40B4-BE49-F238E27FC236}">
                  <a16:creationId xmlns:a16="http://schemas.microsoft.com/office/drawing/2014/main" id="{ED29444E-A895-4493-BEBA-CBD61CF47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0" name="Freeform 5">
              <a:extLst>
                <a:ext uri="{FF2B5EF4-FFF2-40B4-BE49-F238E27FC236}">
                  <a16:creationId xmlns:a16="http://schemas.microsoft.com/office/drawing/2014/main" id="{9237B3E9-B2D7-4C20-930D-6FD74FFB5C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Titre 1">
            <a:extLst>
              <a:ext uri="{FF2B5EF4-FFF2-40B4-BE49-F238E27FC236}">
                <a16:creationId xmlns:a16="http://schemas.microsoft.com/office/drawing/2014/main" id="{4460F04E-1377-4E63-864E-32479BFBE2FE}"/>
              </a:ext>
            </a:extLst>
          </p:cNvPr>
          <p:cNvSpPr txBox="1">
            <a:spLocks/>
          </p:cNvSpPr>
          <p:nvPr/>
        </p:nvSpPr>
        <p:spPr bwMode="gray">
          <a:xfrm>
            <a:off x="994087" y="1130603"/>
            <a:ext cx="3342442" cy="4596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spcAft>
                <a:spcPts val="600"/>
              </a:spcAft>
            </a:pPr>
            <a:r>
              <a:rPr lang="en-US" sz="3200">
                <a:solidFill>
                  <a:srgbClr val="EBEBEB"/>
                </a:solidFill>
              </a:rPr>
              <a:t>Les dimensions</a:t>
            </a:r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2316E409-68BA-4890-851D-31D9B67CF5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0077" y="437513"/>
            <a:ext cx="5502614" cy="59543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800" dirty="0" err="1"/>
              <a:t>Actuellement</a:t>
            </a:r>
            <a:r>
              <a:rPr lang="en-US" sz="800" dirty="0"/>
              <a:t> il y a 22 Dimensions </a:t>
            </a:r>
            <a:r>
              <a:rPr lang="en-US" sz="800" dirty="0" err="1"/>
              <a:t>utilisées</a:t>
            </a:r>
            <a:r>
              <a:rPr lang="en-US" sz="800" dirty="0"/>
              <a:t> pour le rapprochement </a:t>
            </a:r>
            <a:r>
              <a:rPr lang="en-US" sz="800" dirty="0" err="1"/>
              <a:t>dont</a:t>
            </a:r>
            <a:r>
              <a:rPr lang="en-US" sz="800" dirty="0"/>
              <a:t> 3 </a:t>
            </a:r>
            <a:r>
              <a:rPr lang="en-US" sz="800" dirty="0" err="1"/>
              <a:t>obligatoires</a:t>
            </a:r>
            <a:r>
              <a:rPr lang="en-US" sz="800" dirty="0"/>
              <a:t>:</a:t>
            </a:r>
          </a:p>
          <a:p>
            <a:pPr>
              <a:lnSpc>
                <a:spcPct val="90000"/>
              </a:lnSpc>
            </a:pPr>
            <a:r>
              <a:rPr lang="en-US" sz="800" dirty="0"/>
              <a:t>Marque (transcos) </a:t>
            </a:r>
            <a:r>
              <a:rPr lang="en-US" sz="800" dirty="0" err="1"/>
              <a:t>obligatoire</a:t>
            </a:r>
            <a:endParaRPr lang="en-US" sz="800" dirty="0"/>
          </a:p>
          <a:p>
            <a:pPr>
              <a:lnSpc>
                <a:spcPct val="90000"/>
              </a:lnSpc>
            </a:pPr>
            <a:r>
              <a:rPr lang="en-US" sz="800" dirty="0" err="1"/>
              <a:t>Modèle</a:t>
            </a:r>
            <a:r>
              <a:rPr lang="en-US" sz="800" dirty="0"/>
              <a:t> =&gt; </a:t>
            </a:r>
            <a:r>
              <a:rPr lang="en-US" sz="800" dirty="0" err="1"/>
              <a:t>obligatoire</a:t>
            </a:r>
            <a:r>
              <a:rPr lang="en-US" sz="800" dirty="0"/>
              <a:t> (</a:t>
            </a:r>
            <a:r>
              <a:rPr lang="en-US" sz="800" dirty="0" err="1"/>
              <a:t>prend</a:t>
            </a:r>
            <a:r>
              <a:rPr lang="en-US" sz="800" dirty="0"/>
              <a:t> </a:t>
            </a:r>
            <a:r>
              <a:rPr lang="en-US" sz="800" dirty="0" err="1"/>
              <a:t>en</a:t>
            </a:r>
            <a:r>
              <a:rPr lang="en-US" sz="800" dirty="0"/>
              <a:t> </a:t>
            </a:r>
            <a:r>
              <a:rPr lang="en-US" sz="800" dirty="0" err="1"/>
              <a:t>compte</a:t>
            </a:r>
            <a:r>
              <a:rPr lang="en-US" sz="800" dirty="0"/>
              <a:t> </a:t>
            </a:r>
            <a:r>
              <a:rPr lang="en-US" sz="800" dirty="0" err="1"/>
              <a:t>indifféremment</a:t>
            </a:r>
            <a:r>
              <a:rPr lang="en-US" sz="800" dirty="0"/>
              <a:t> </a:t>
            </a:r>
            <a:r>
              <a:rPr lang="en-US" sz="800" dirty="0" err="1"/>
              <a:t>modèle</a:t>
            </a:r>
            <a:r>
              <a:rPr lang="en-US" sz="800" dirty="0"/>
              <a:t> ou sous </a:t>
            </a:r>
            <a:r>
              <a:rPr lang="en-US" sz="800" dirty="0" err="1"/>
              <a:t>modèle</a:t>
            </a:r>
            <a:r>
              <a:rPr lang="en-US" sz="800" dirty="0"/>
              <a:t> et place le sous </a:t>
            </a:r>
            <a:r>
              <a:rPr lang="en-US" sz="800" dirty="0" err="1"/>
              <a:t>modèle</a:t>
            </a:r>
            <a:r>
              <a:rPr lang="en-US" sz="800" dirty="0"/>
              <a:t> dans </a:t>
            </a:r>
            <a:r>
              <a:rPr lang="en-US" sz="800" dirty="0" err="1"/>
              <a:t>sa</a:t>
            </a:r>
            <a:r>
              <a:rPr lang="en-US" sz="800" dirty="0"/>
              <a:t> bonne dimension le </a:t>
            </a:r>
            <a:r>
              <a:rPr lang="en-US" sz="800" dirty="0" err="1"/>
              <a:t>cas</a:t>
            </a:r>
            <a:r>
              <a:rPr lang="en-US" sz="800" dirty="0"/>
              <a:t> </a:t>
            </a:r>
            <a:r>
              <a:rPr lang="en-US" sz="800" dirty="0" err="1"/>
              <a:t>échéant</a:t>
            </a:r>
            <a:r>
              <a:rPr lang="en-US" sz="800" dirty="0"/>
              <a:t>)</a:t>
            </a:r>
          </a:p>
          <a:p>
            <a:pPr>
              <a:lnSpc>
                <a:spcPct val="90000"/>
              </a:lnSpc>
            </a:pPr>
            <a:r>
              <a:rPr lang="en-US" sz="800" dirty="0"/>
              <a:t>Sous-</a:t>
            </a:r>
            <a:r>
              <a:rPr lang="en-US" sz="800" dirty="0" err="1"/>
              <a:t>Modèle</a:t>
            </a:r>
            <a:endParaRPr lang="en-US" sz="800" dirty="0"/>
          </a:p>
          <a:p>
            <a:pPr>
              <a:lnSpc>
                <a:spcPct val="90000"/>
              </a:lnSpc>
            </a:pPr>
            <a:r>
              <a:rPr lang="en-US" sz="800" dirty="0"/>
              <a:t>Date de MEC =&gt; </a:t>
            </a:r>
            <a:r>
              <a:rPr lang="en-US" sz="800" dirty="0" err="1"/>
              <a:t>obligatoire</a:t>
            </a:r>
            <a:endParaRPr lang="en-US" sz="800" dirty="0"/>
          </a:p>
          <a:p>
            <a:pPr>
              <a:lnSpc>
                <a:spcPct val="90000"/>
              </a:lnSpc>
            </a:pPr>
            <a:r>
              <a:rPr lang="en-US" sz="800" dirty="0" err="1"/>
              <a:t>Boite</a:t>
            </a:r>
            <a:r>
              <a:rPr lang="en-US" sz="800" dirty="0"/>
              <a:t> de </a:t>
            </a:r>
            <a:r>
              <a:rPr lang="en-US" sz="800" dirty="0" err="1"/>
              <a:t>vitesse</a:t>
            </a:r>
            <a:r>
              <a:rPr lang="en-US" sz="800" dirty="0"/>
              <a:t> (transcos) </a:t>
            </a:r>
          </a:p>
          <a:p>
            <a:pPr>
              <a:lnSpc>
                <a:spcPct val="90000"/>
              </a:lnSpc>
            </a:pPr>
            <a:r>
              <a:rPr lang="en-US" sz="800" dirty="0"/>
              <a:t>Type </a:t>
            </a:r>
            <a:r>
              <a:rPr lang="en-US" sz="800" dirty="0" err="1"/>
              <a:t>Boite</a:t>
            </a:r>
            <a:r>
              <a:rPr lang="en-US" sz="800" dirty="0"/>
              <a:t> de Vitesse</a:t>
            </a:r>
          </a:p>
          <a:p>
            <a:pPr>
              <a:lnSpc>
                <a:spcPct val="90000"/>
              </a:lnSpc>
            </a:pPr>
            <a:r>
              <a:rPr lang="en-US" sz="800" dirty="0" err="1"/>
              <a:t>Libellé</a:t>
            </a:r>
            <a:endParaRPr lang="en-US" sz="800" dirty="0"/>
          </a:p>
          <a:p>
            <a:pPr>
              <a:lnSpc>
                <a:spcPct val="90000"/>
              </a:lnSpc>
            </a:pPr>
            <a:r>
              <a:rPr lang="en-US" sz="800" dirty="0" err="1"/>
              <a:t>Finition</a:t>
            </a:r>
            <a:endParaRPr lang="en-US" sz="800" dirty="0"/>
          </a:p>
          <a:p>
            <a:pPr>
              <a:lnSpc>
                <a:spcPct val="90000"/>
              </a:lnSpc>
            </a:pPr>
            <a:r>
              <a:rPr lang="en-US" sz="800" dirty="0" err="1"/>
              <a:t>Energie</a:t>
            </a:r>
            <a:r>
              <a:rPr lang="en-US" sz="800" dirty="0"/>
              <a:t> (transcos)</a:t>
            </a:r>
          </a:p>
          <a:p>
            <a:pPr>
              <a:lnSpc>
                <a:spcPct val="90000"/>
              </a:lnSpc>
            </a:pPr>
            <a:r>
              <a:rPr lang="en-US" sz="800" dirty="0"/>
              <a:t>Carrosserie (</a:t>
            </a:r>
            <a:r>
              <a:rPr lang="en-US" sz="800" dirty="0" err="1"/>
              <a:t>n’est</a:t>
            </a:r>
            <a:r>
              <a:rPr lang="en-US" sz="800" dirty="0"/>
              <a:t> plus pris </a:t>
            </a:r>
            <a:r>
              <a:rPr lang="en-US" sz="800" dirty="0" err="1"/>
              <a:t>en</a:t>
            </a:r>
            <a:r>
              <a:rPr lang="en-US" sz="800" dirty="0"/>
              <a:t> </a:t>
            </a:r>
            <a:r>
              <a:rPr lang="en-US" sz="800" dirty="0" err="1"/>
              <a:t>compte</a:t>
            </a:r>
            <a:r>
              <a:rPr lang="en-US" sz="800" dirty="0"/>
              <a:t>)</a:t>
            </a:r>
          </a:p>
          <a:p>
            <a:pPr>
              <a:lnSpc>
                <a:spcPct val="90000"/>
              </a:lnSpc>
            </a:pPr>
            <a:r>
              <a:rPr lang="en-US" sz="800" dirty="0" err="1"/>
              <a:t>Nombre</a:t>
            </a:r>
            <a:r>
              <a:rPr lang="en-US" sz="800" dirty="0"/>
              <a:t> de </a:t>
            </a:r>
            <a:r>
              <a:rPr lang="en-US" sz="800" dirty="0" err="1"/>
              <a:t>portes</a:t>
            </a:r>
            <a:endParaRPr lang="en-US" sz="800" dirty="0"/>
          </a:p>
          <a:p>
            <a:pPr>
              <a:lnSpc>
                <a:spcPct val="90000"/>
              </a:lnSpc>
            </a:pPr>
            <a:r>
              <a:rPr lang="en-US" sz="800" dirty="0" err="1"/>
              <a:t>Nombre</a:t>
            </a:r>
            <a:r>
              <a:rPr lang="en-US" sz="800" dirty="0"/>
              <a:t> de places</a:t>
            </a:r>
          </a:p>
          <a:p>
            <a:pPr>
              <a:lnSpc>
                <a:spcPct val="90000"/>
              </a:lnSpc>
            </a:pPr>
            <a:r>
              <a:rPr lang="en-US" sz="800" dirty="0"/>
              <a:t>Puissance DIN</a:t>
            </a:r>
          </a:p>
          <a:p>
            <a:pPr>
              <a:lnSpc>
                <a:spcPct val="90000"/>
              </a:lnSpc>
            </a:pPr>
            <a:r>
              <a:rPr lang="en-US" sz="800" dirty="0"/>
              <a:t>Puissance </a:t>
            </a:r>
            <a:r>
              <a:rPr lang="en-US" sz="800" dirty="0" err="1"/>
              <a:t>Fiscale</a:t>
            </a:r>
            <a:endParaRPr lang="en-US" sz="800" dirty="0"/>
          </a:p>
          <a:p>
            <a:pPr>
              <a:lnSpc>
                <a:spcPct val="90000"/>
              </a:lnSpc>
            </a:pPr>
            <a:r>
              <a:rPr lang="en-US" sz="800" dirty="0"/>
              <a:t>CO2</a:t>
            </a:r>
          </a:p>
          <a:p>
            <a:pPr>
              <a:lnSpc>
                <a:spcPct val="90000"/>
              </a:lnSpc>
            </a:pPr>
            <a:r>
              <a:rPr lang="en-US" sz="800" dirty="0" err="1"/>
              <a:t>Poids</a:t>
            </a:r>
            <a:endParaRPr lang="en-US" sz="800" dirty="0"/>
          </a:p>
          <a:p>
            <a:pPr>
              <a:lnSpc>
                <a:spcPct val="90000"/>
              </a:lnSpc>
            </a:pPr>
            <a:r>
              <a:rPr lang="en-US" sz="800" dirty="0" err="1"/>
              <a:t>Consommation</a:t>
            </a:r>
            <a:endParaRPr lang="en-US" sz="800" dirty="0"/>
          </a:p>
          <a:p>
            <a:pPr>
              <a:lnSpc>
                <a:spcPct val="90000"/>
              </a:lnSpc>
            </a:pPr>
            <a:r>
              <a:rPr lang="en-US" sz="800" dirty="0"/>
              <a:t>Phase</a:t>
            </a:r>
          </a:p>
          <a:p>
            <a:pPr>
              <a:lnSpc>
                <a:spcPct val="90000"/>
              </a:lnSpc>
            </a:pPr>
            <a:r>
              <a:rPr lang="en-US" sz="800" dirty="0" err="1"/>
              <a:t>Génération</a:t>
            </a:r>
            <a:endParaRPr lang="en-US" sz="800" dirty="0"/>
          </a:p>
          <a:p>
            <a:pPr>
              <a:lnSpc>
                <a:spcPct val="90000"/>
              </a:lnSpc>
            </a:pPr>
            <a:r>
              <a:rPr lang="en-US" sz="800" dirty="0"/>
              <a:t>Prix HT</a:t>
            </a:r>
          </a:p>
          <a:p>
            <a:pPr>
              <a:lnSpc>
                <a:spcPct val="90000"/>
              </a:lnSpc>
            </a:pPr>
            <a:r>
              <a:rPr lang="en-US" sz="800" dirty="0"/>
              <a:t>Prix TTC </a:t>
            </a:r>
          </a:p>
          <a:p>
            <a:pPr>
              <a:lnSpc>
                <a:spcPct val="90000"/>
              </a:lnSpc>
            </a:pPr>
            <a:r>
              <a:rPr lang="en-US" sz="800" dirty="0"/>
              <a:t>Cm3</a:t>
            </a:r>
          </a:p>
        </p:txBody>
      </p:sp>
    </p:spTree>
    <p:extLst>
      <p:ext uri="{BB962C8B-B14F-4D97-AF65-F5344CB8AC3E}">
        <p14:creationId xmlns:p14="http://schemas.microsoft.com/office/powerpoint/2010/main" val="46761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roup 53">
            <a:extLst>
              <a:ext uri="{FF2B5EF4-FFF2-40B4-BE49-F238E27FC236}">
                <a16:creationId xmlns:a16="http://schemas.microsoft.com/office/drawing/2014/main" id="{298B78F7-6841-4168-8538-3E26070861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764D568C-39BB-4394-A483-C7C185002D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CB70B903-F367-48EC-B214-D1D26FC700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45E5B732-80F6-496B-AC33-E0FD9395DB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CC709F18-F3FB-4D14-B50D-6159067EB6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59" name="Freeform 5">
              <a:extLst>
                <a:ext uri="{FF2B5EF4-FFF2-40B4-BE49-F238E27FC236}">
                  <a16:creationId xmlns:a16="http://schemas.microsoft.com/office/drawing/2014/main" id="{16E4A747-3382-4841-BCBE-78D416DEEC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60" name="Freeform 5">
              <a:extLst>
                <a:ext uri="{FF2B5EF4-FFF2-40B4-BE49-F238E27FC236}">
                  <a16:creationId xmlns:a16="http://schemas.microsoft.com/office/drawing/2014/main" id="{049AC68C-6F74-4DEB-9CD1-3E1C4EB2CD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61" name="Freeform 5">
              <a:extLst>
                <a:ext uri="{FF2B5EF4-FFF2-40B4-BE49-F238E27FC236}">
                  <a16:creationId xmlns:a16="http://schemas.microsoft.com/office/drawing/2014/main" id="{3FB17BE8-AC72-4544-AFE9-F8C1C3EB65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5" name="Titre 1">
            <a:extLst>
              <a:ext uri="{FF2B5EF4-FFF2-40B4-BE49-F238E27FC236}">
                <a16:creationId xmlns:a16="http://schemas.microsoft.com/office/drawing/2014/main" id="{A6B7CFA2-51A7-4575-86FB-CED16555F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98" y="629265"/>
            <a:ext cx="5132438" cy="1622322"/>
          </a:xfrm>
        </p:spPr>
        <p:txBody>
          <a:bodyPr>
            <a:normAutofit/>
          </a:bodyPr>
          <a:lstStyle/>
          <a:p>
            <a:r>
              <a:rPr lang="fr-FR" dirty="0"/>
              <a:t>Pourquoi ce découpage?</a:t>
            </a:r>
          </a:p>
        </p:txBody>
      </p:sp>
      <p:sp>
        <p:nvSpPr>
          <p:cNvPr id="34" name="Espace réservé du contenu 2">
            <a:extLst>
              <a:ext uri="{FF2B5EF4-FFF2-40B4-BE49-F238E27FC236}">
                <a16:creationId xmlns:a16="http://schemas.microsoft.com/office/drawing/2014/main" id="{35B6D39E-B8B7-491B-8349-BCEAE96953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098" y="2418735"/>
            <a:ext cx="5132439" cy="381174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>
                <a:solidFill>
                  <a:schemeClr val="bg1"/>
                </a:solidFill>
              </a:rPr>
              <a:t>L’utilisation de dimensions telles que précisées permet à terme de comparer ce qui est comparable.</a:t>
            </a:r>
          </a:p>
          <a:p>
            <a:pPr marL="0" indent="0">
              <a:buNone/>
            </a:pPr>
            <a:r>
              <a:rPr lang="fr-FR">
                <a:solidFill>
                  <a:schemeClr val="bg1"/>
                </a:solidFill>
              </a:rPr>
              <a:t>Ce traitement de découpage est donc fait également sur les véhicules extraits du référentiel.</a:t>
            </a:r>
          </a:p>
          <a:p>
            <a:pPr marL="0" indent="0">
              <a:buNone/>
            </a:pPr>
            <a:r>
              <a:rPr lang="fr-FR">
                <a:solidFill>
                  <a:schemeClr val="bg1"/>
                </a:solidFill>
              </a:rPr>
              <a:t>Ainsi nous comparons à terme les dimensions de chaque type du véhicule que nous voulons tester avec les dimensions du même type des véhicules du référentiel argus.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6BBC7D7-539D-48AA-9D73-B436D05883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0827" y="1621772"/>
            <a:ext cx="4842716" cy="36320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3" name="Rectangle 62">
            <a:extLst>
              <a:ext uri="{FF2B5EF4-FFF2-40B4-BE49-F238E27FC236}">
                <a16:creationId xmlns:a16="http://schemas.microsoft.com/office/drawing/2014/main" id="{B5BA6DB3-F246-4306-AA4A-B2E8EF6D7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3211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353BC003-D6B7-4BF0-937D-4A015F6DEB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9027"/>
            <a:ext cx="12192000" cy="6867027"/>
            <a:chOff x="0" y="-2373"/>
            <a:chExt cx="12192000" cy="6867027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903268C-2C5A-4507-9244-86102327B7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539F7113-C588-46FB-ADDE-55CEC59814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6481A55-E6DE-4B8B-9847-0230D12F7E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052FD8DB-2F6F-462A-9BF4-1E26C93321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BE52543D-8290-40DE-990A-27CC1992A3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8ECC693B-FBF3-45DD-849C-AC1B1B2905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56515BC8-A1CA-4EB4-81D8-6A891458F7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94608" y="402165"/>
              <a:ext cx="6574058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5" name="Freeform 5">
              <a:extLst>
                <a:ext uri="{FF2B5EF4-FFF2-40B4-BE49-F238E27FC236}">
                  <a16:creationId xmlns:a16="http://schemas.microsoft.com/office/drawing/2014/main" id="{ED9E2ADE-2C74-4E7D-8701-6AE23ABD4D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6" name="Freeform 5">
              <a:extLst>
                <a:ext uri="{FF2B5EF4-FFF2-40B4-BE49-F238E27FC236}">
                  <a16:creationId xmlns:a16="http://schemas.microsoft.com/office/drawing/2014/main" id="{B7EBD6DC-7188-4268-9886-6535F41A67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7" name="Freeform 5">
              <a:extLst>
                <a:ext uri="{FF2B5EF4-FFF2-40B4-BE49-F238E27FC236}">
                  <a16:creationId xmlns:a16="http://schemas.microsoft.com/office/drawing/2014/main" id="{493CCA32-0C37-4525-8FFC-D62C5EEFBE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8DD7C62E-8D1B-4780-8033-B215E483A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8"/>
            <a:ext cx="3133726" cy="102023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fr-FR" sz="3300" dirty="0"/>
              <a:t>Les dimensions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4DD2229-5C0E-441A-A631-63A53D3E3B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5" y="2120900"/>
            <a:ext cx="3133726" cy="38989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fr-FR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fr-FR" dirty="0">
                <a:solidFill>
                  <a:schemeClr val="bg1"/>
                </a:solidFill>
              </a:rPr>
              <a:t>Utilisation du Design pattern </a:t>
            </a:r>
            <a:r>
              <a:rPr lang="fr-FR">
                <a:solidFill>
                  <a:schemeClr val="bg1"/>
                </a:solidFill>
              </a:rPr>
              <a:t>Strategy</a:t>
            </a:r>
            <a:r>
              <a:rPr lang="fr-FR" dirty="0">
                <a:solidFill>
                  <a:schemeClr val="bg1"/>
                </a:solidFill>
              </a:rPr>
              <a:t> combiné à de l’héritage.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C4A6BE2-8087-4091-B7C0-90153DAFE3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4607" y="2102756"/>
            <a:ext cx="6793733" cy="28193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5014FF2D-4863-43AA-82A7-958E9F743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0589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E60CDC4-F405-4F66-89F1-6F9529A18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3" y="973668"/>
            <a:ext cx="8761413" cy="70696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/>
              <a:t>CGI Finance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8C63EC0-D017-44AA-9452-FEED88DD1C6D}"/>
              </a:ext>
            </a:extLst>
          </p:cNvPr>
          <p:cNvSpPr txBox="1"/>
          <p:nvPr/>
        </p:nvSpPr>
        <p:spPr>
          <a:xfrm>
            <a:off x="1154955" y="2603500"/>
            <a:ext cx="3481054" cy="3416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Founded in 1951</a:t>
            </a: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± 950 employees</a:t>
            </a: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Subsidiary of Société Générale</a:t>
            </a: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Head office in Marcq-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Baroeul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Financial company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AEC0007-18C5-4AFC-8E58-BB6B8F97C0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62" r="18582" b="-1"/>
          <a:stretch/>
        </p:blipFill>
        <p:spPr>
          <a:xfrm>
            <a:off x="6708710" y="3006997"/>
            <a:ext cx="4742958" cy="2362054"/>
          </a:xfrm>
          <a:prstGeom prst="roundRect">
            <a:avLst>
              <a:gd name="adj" fmla="val 6725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99DD203-9CD4-49B2-9CAC-E905260183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7166" y="717550"/>
            <a:ext cx="12192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1381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353BC003-D6B7-4BF0-937D-4A015F6DEB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9027"/>
            <a:ext cx="12192000" cy="6867027"/>
            <a:chOff x="0" y="-2373"/>
            <a:chExt cx="12192000" cy="6867027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4903268C-2C5A-4507-9244-86102327B7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539F7113-C588-46FB-ADDE-55CEC59814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B6481A55-E6DE-4B8B-9847-0230D12F7E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052FD8DB-2F6F-462A-9BF4-1E26C93321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BE52543D-8290-40DE-990A-27CC1992A3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8ECC693B-FBF3-45DD-849C-AC1B1B2905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56515BC8-A1CA-4EB4-81D8-6A891458F7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94608" y="402165"/>
              <a:ext cx="6574058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ED9E2ADE-2C74-4E7D-8701-6AE23ABD4D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3" name="Freeform 5">
              <a:extLst>
                <a:ext uri="{FF2B5EF4-FFF2-40B4-BE49-F238E27FC236}">
                  <a16:creationId xmlns:a16="http://schemas.microsoft.com/office/drawing/2014/main" id="{B7EBD6DC-7188-4268-9886-6535F41A67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4" name="Freeform 5">
              <a:extLst>
                <a:ext uri="{FF2B5EF4-FFF2-40B4-BE49-F238E27FC236}">
                  <a16:creationId xmlns:a16="http://schemas.microsoft.com/office/drawing/2014/main" id="{493CCA32-0C37-4525-8FFC-D62C5EEFBE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11F112EC-92F3-431E-846A-4BA545827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8"/>
            <a:ext cx="3133726" cy="102023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fr-FR" sz="3300"/>
              <a:t>Les dimensions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3357D6F-7D4B-46BB-9A1E-F27B4D1262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5" y="2120900"/>
            <a:ext cx="3133726" cy="38989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fr-FR" dirty="0">
                <a:solidFill>
                  <a:schemeClr val="bg1"/>
                </a:solidFill>
              </a:rPr>
              <a:t>Exemple de classe Dimension avec ici la Boite de Vitesse, et la recherche des valeurs de transcos associées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6737411-326E-47A4-BAE0-2C4568EBB92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055" b="5055"/>
          <a:stretch/>
        </p:blipFill>
        <p:spPr>
          <a:xfrm>
            <a:off x="5194607" y="803754"/>
            <a:ext cx="6391533" cy="52504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6" name="Rectangle 55">
            <a:extLst>
              <a:ext uri="{FF2B5EF4-FFF2-40B4-BE49-F238E27FC236}">
                <a16:creationId xmlns:a16="http://schemas.microsoft.com/office/drawing/2014/main" id="{5014FF2D-4863-43AA-82A7-958E9F743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94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5A992EA8-A2AE-480C-BFF9-7B13464397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0F6F97DA-7406-453D-9AB4-28B0891BB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31D171A9-30C8-4156-8EAF-50888EBE7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C52A6C74-8DC4-4902-962C-0DAFD7F9B5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D34C65DE-5132-426E-9E92-81CB9EFF89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463FE9C4-150E-4C97-A21E-53B7CD261A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F4DD7FA2-5B3A-4DD2-BA1A-735CC86BAA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45" name="Freeform 5">
              <a:extLst>
                <a:ext uri="{FF2B5EF4-FFF2-40B4-BE49-F238E27FC236}">
                  <a16:creationId xmlns:a16="http://schemas.microsoft.com/office/drawing/2014/main" id="{B11D6824-D097-439B-9956-5436E5111A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5669AB50-4CAD-4D10-A09A-A0C01AF9E6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4FCA9A2-0A81-4A24-8D6B-ED86B31B9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55" y="1241266"/>
            <a:ext cx="3161016" cy="315375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200" b="0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Les dimensions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68B27BBA-AE99-4D00-A26E-0B49DA4B37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3332" y="396837"/>
            <a:ext cx="7906665" cy="6058999"/>
            <a:chOff x="423332" y="396837"/>
            <a:chExt cx="7906665" cy="6058999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E898DFFC-9C98-4276-B117-1EECD56D16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flipH="1">
              <a:off x="423332" y="402165"/>
              <a:ext cx="678513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51" name="Freeform 5">
              <a:extLst>
                <a:ext uri="{FF2B5EF4-FFF2-40B4-BE49-F238E27FC236}">
                  <a16:creationId xmlns:a16="http://schemas.microsoft.com/office/drawing/2014/main" id="{D9DF6785-2B9D-478C-AB08-3A6258EF7C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400000" flipH="1">
              <a:off x="4616676" y="2801722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A9C1FA5F-1069-410C-ACE0-A24989171C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677511" flipH="1">
              <a:off x="6459831" y="1826079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</p:grpSp>
      <p:pic>
        <p:nvPicPr>
          <p:cNvPr id="8" name="Image 7" descr="Une image contenant table&#10;&#10;Description générée automatiquement">
            <a:extLst>
              <a:ext uri="{FF2B5EF4-FFF2-40B4-BE49-F238E27FC236}">
                <a16:creationId xmlns:a16="http://schemas.microsoft.com/office/drawing/2014/main" id="{0708E229-F1C3-4D89-B1A9-152485891E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621" y="587829"/>
            <a:ext cx="7591867" cy="55610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27556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89674B87-B7AA-4FDD-B75B-0E6F82BFAB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67027"/>
            <a:chOff x="0" y="-2373"/>
            <a:chExt cx="12192000" cy="6867027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779CFA5-3E2E-44AE-8901-888F319BB0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6267043B-4282-450D-A595-165512D91D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C3ECCE6B-7124-49F7-A9F7-846F18D237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E4B22195-E753-4CEB-9376-1E4C70F9D9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1321F675-966F-4F38-9E8C-EF813E7B09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3C1E1FED-8209-4304-BD7B-1E364C44A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DF77DFC8-AD0F-4293-A5B0-A4B35B41D1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94608" y="402165"/>
              <a:ext cx="6574058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5" name="Freeform 5">
              <a:extLst>
                <a:ext uri="{FF2B5EF4-FFF2-40B4-BE49-F238E27FC236}">
                  <a16:creationId xmlns:a16="http://schemas.microsoft.com/office/drawing/2014/main" id="{1A536217-7B6F-4117-90B1-9D52A57916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6" name="Freeform 5">
              <a:extLst>
                <a:ext uri="{FF2B5EF4-FFF2-40B4-BE49-F238E27FC236}">
                  <a16:creationId xmlns:a16="http://schemas.microsoft.com/office/drawing/2014/main" id="{11FF4C96-6962-4FEB-8800-B664A2ACCF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7" name="Freeform 5">
              <a:extLst>
                <a:ext uri="{FF2B5EF4-FFF2-40B4-BE49-F238E27FC236}">
                  <a16:creationId xmlns:a16="http://schemas.microsoft.com/office/drawing/2014/main" id="{309CC5A8-B34F-420B-82A5-2B885B2477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BDC29AE4-6809-4E12-B156-4A34704E3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8"/>
            <a:ext cx="3133726" cy="1020232"/>
          </a:xfrm>
        </p:spPr>
        <p:txBody>
          <a:bodyPr>
            <a:normAutofit fontScale="90000"/>
          </a:bodyPr>
          <a:lstStyle/>
          <a:p>
            <a:r>
              <a:rPr lang="fr-FR" dirty="0"/>
              <a:t>Récupération des candidats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8B6FA01-C34B-4061-8A81-BD0E11A7B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5" y="2120900"/>
            <a:ext cx="3133726" cy="38989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>
                <a:solidFill>
                  <a:schemeClr val="bg1"/>
                </a:solidFill>
              </a:rPr>
              <a:t>Requête pour récupérer les candidats dans le référentiel argus.</a:t>
            </a:r>
          </a:p>
          <a:p>
            <a:r>
              <a:rPr lang="fr-FR" dirty="0">
                <a:solidFill>
                  <a:schemeClr val="bg1"/>
                </a:solidFill>
              </a:rPr>
              <a:t>Base </a:t>
            </a:r>
            <a:r>
              <a:rPr lang="fr-FR" dirty="0" err="1">
                <a:solidFill>
                  <a:schemeClr val="bg1"/>
                </a:solidFill>
              </a:rPr>
              <a:t>PostgresSQL</a:t>
            </a:r>
            <a:endParaRPr lang="fr-FR" dirty="0">
              <a:solidFill>
                <a:schemeClr val="bg1"/>
              </a:solidFill>
            </a:endParaRPr>
          </a:p>
          <a:p>
            <a:r>
              <a:rPr lang="fr-FR" dirty="0">
                <a:solidFill>
                  <a:schemeClr val="bg1"/>
                </a:solidFill>
              </a:rPr>
              <a:t>Grâce à Entity Framework</a:t>
            </a:r>
          </a:p>
          <a:p>
            <a:r>
              <a:rPr lang="fr-FR" dirty="0">
                <a:solidFill>
                  <a:schemeClr val="bg1"/>
                </a:solidFill>
              </a:rPr>
              <a:t>Récupération des véhicules avec une date jusqu’à 6 mois après la date de fin de version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37AF075-20A4-4BEB-8DA3-4017C092FD9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7" r="87"/>
          <a:stretch/>
        </p:blipFill>
        <p:spPr>
          <a:xfrm>
            <a:off x="4874969" y="541176"/>
            <a:ext cx="7042167" cy="57849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B6E07BC7-FAEA-458C-90C9-A68082FBB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364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5A992EA8-A2AE-480C-BFF9-7B13464397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0F6F97DA-7406-453D-9AB4-28B0891BB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1D171A9-30C8-4156-8EAF-50888EBE7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C52A6C74-8DC4-4902-962C-0DAFD7F9B5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D34C65DE-5132-426E-9E92-81CB9EFF89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463FE9C4-150E-4C97-A21E-53B7CD261A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F4DD7FA2-5B3A-4DD2-BA1A-735CC86BAA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2" name="Freeform 5">
              <a:extLst>
                <a:ext uri="{FF2B5EF4-FFF2-40B4-BE49-F238E27FC236}">
                  <a16:creationId xmlns:a16="http://schemas.microsoft.com/office/drawing/2014/main" id="{B11D6824-D097-439B-9956-5436E5111A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5669AB50-4CAD-4D10-A09A-A0C01AF9E6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C0498CA-0350-4B32-AA5A-ED92C0CF0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55" y="1241266"/>
            <a:ext cx="3161016" cy="3153753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000" b="0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Transformation en dimensions des véhicules du référentiel Argus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8B27BBA-AE99-4D00-A26E-0B49DA4B37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3332" y="396837"/>
            <a:ext cx="7906665" cy="6058999"/>
            <a:chOff x="423332" y="396837"/>
            <a:chExt cx="7906665" cy="6058999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E898DFFC-9C98-4276-B117-1EECD56D16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flipH="1">
              <a:off x="423332" y="402165"/>
              <a:ext cx="678513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8" name="Freeform 5">
              <a:extLst>
                <a:ext uri="{FF2B5EF4-FFF2-40B4-BE49-F238E27FC236}">
                  <a16:creationId xmlns:a16="http://schemas.microsoft.com/office/drawing/2014/main" id="{D9DF6785-2B9D-478C-AB08-3A6258EF7C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400000" flipH="1">
              <a:off x="4616676" y="2801722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A9C1FA5F-1069-410C-ACE0-A24989171C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5677511" flipH="1">
              <a:off x="6459831" y="1826079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3A8A3272-6F09-4F3B-BCE3-8863441CD5EE}"/>
              </a:ext>
            </a:extLst>
          </p:cNvPr>
          <p:cNvPicPr/>
          <p:nvPr/>
        </p:nvPicPr>
        <p:blipFill>
          <a:blip r:embed="rId3"/>
          <a:stretch/>
        </p:blipFill>
        <p:spPr bwMode="auto">
          <a:xfrm>
            <a:off x="1109763" y="2519085"/>
            <a:ext cx="6443180" cy="18198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48372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1B1A260-8A72-4E08-82CC-DB3DB0A49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5EE446B-EFB2-4F6A-AC6E-936E92DB5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3483BA79-FCF5-4852-AF0E-CA634727E3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A2630BA5-8A74-4D0A-BB80-42BB6E2D0C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D6109B2-DB31-43CB-950B-AB02BC17CF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4F4C0381-B807-4F22-9362-4CF1EA4ED6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32DC58E5-A2AB-4AF3-BFDC-51F45B8591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5A82E722-60BE-4C4A-93FB-ED5C9D25F9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4" name="Freeform 5">
              <a:extLst>
                <a:ext uri="{FF2B5EF4-FFF2-40B4-BE49-F238E27FC236}">
                  <a16:creationId xmlns:a16="http://schemas.microsoft.com/office/drawing/2014/main" id="{BD917B57-2D0B-49F7-99D0-3E0D111382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5" name="Freeform 5">
              <a:extLst>
                <a:ext uri="{FF2B5EF4-FFF2-40B4-BE49-F238E27FC236}">
                  <a16:creationId xmlns:a16="http://schemas.microsoft.com/office/drawing/2014/main" id="{ED29444E-A895-4493-BEBA-CBD61CF47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6" name="Freeform 5">
              <a:extLst>
                <a:ext uri="{FF2B5EF4-FFF2-40B4-BE49-F238E27FC236}">
                  <a16:creationId xmlns:a16="http://schemas.microsoft.com/office/drawing/2014/main" id="{9237B3E9-B2D7-4C20-930D-6FD74FFB5C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2DEF11B5-F1B7-4600-87B2-069F16898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87" y="1130603"/>
            <a:ext cx="3342442" cy="4596794"/>
          </a:xfrm>
        </p:spPr>
        <p:txBody>
          <a:bodyPr anchor="ctr">
            <a:normAutofit/>
          </a:bodyPr>
          <a:lstStyle/>
          <a:p>
            <a:r>
              <a:rPr lang="fr-FR" sz="3200">
                <a:solidFill>
                  <a:srgbClr val="EBEBEB"/>
                </a:solidFill>
              </a:rPr>
              <a:t>Les distances</a:t>
            </a:r>
          </a:p>
        </p:txBody>
      </p:sp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E9CA50E9-1F3A-43C8-BAE0-7920D923DF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0077" y="437513"/>
            <a:ext cx="5502614" cy="595432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2000" dirty="0"/>
              <a:t>Le deuxième principe de base de l’algorithme, permettant à terme de classer chaque candidat potentiel.</a:t>
            </a:r>
          </a:p>
          <a:p>
            <a:pPr marL="0" indent="0">
              <a:buNone/>
            </a:pPr>
            <a:r>
              <a:rPr lang="fr-FR" sz="2000" dirty="0"/>
              <a:t>Une distance consiste en une valeur numérique (de 0 à 1) qui représente la « l’éloignement »entre la dimension du véhicule à tester et la dimension du potentiel candidat.</a:t>
            </a:r>
          </a:p>
          <a:p>
            <a:pPr marL="0" indent="0">
              <a:buNone/>
            </a:pPr>
            <a:r>
              <a:rPr lang="fr-FR" sz="2000" dirty="0"/>
              <a:t>Il y a plusieurs types de calcul de cette distance suivant les différentes dimensions.</a:t>
            </a:r>
          </a:p>
          <a:p>
            <a:pPr marL="0" indent="0">
              <a:buNone/>
            </a:pPr>
            <a:r>
              <a:rPr lang="fr-FR" sz="2000" dirty="0"/>
              <a:t>La distance discrète (égale à 0 si égalité) est un mécanisme commun à toutes les dimensions.</a:t>
            </a:r>
          </a:p>
        </p:txBody>
      </p:sp>
    </p:spTree>
    <p:extLst>
      <p:ext uri="{BB962C8B-B14F-4D97-AF65-F5344CB8AC3E}">
        <p14:creationId xmlns:p14="http://schemas.microsoft.com/office/powerpoint/2010/main" val="3954233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43FF3D-30F4-4540-B29C-4EF9460C7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3" y="973668"/>
            <a:ext cx="8761413" cy="70696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Distance sur dimensions numériques</a:t>
            </a:r>
          </a:p>
        </p:txBody>
      </p:sp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73F3F6F2-9866-4F50-ACA4-B79D2ED049C3}"/>
              </a:ext>
            </a:extLst>
          </p:cNvPr>
          <p:cNvSpPr txBox="1">
            <a:spLocks/>
          </p:cNvSpPr>
          <p:nvPr/>
        </p:nvSpPr>
        <p:spPr>
          <a:xfrm>
            <a:off x="1154955" y="2603500"/>
            <a:ext cx="3481054" cy="3416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 err="1"/>
              <a:t>Sont</a:t>
            </a:r>
            <a:r>
              <a:rPr lang="en-US" sz="1600" dirty="0"/>
              <a:t> </a:t>
            </a:r>
            <a:r>
              <a:rPr lang="en-US" sz="1600" dirty="0" err="1"/>
              <a:t>concernées</a:t>
            </a:r>
            <a:r>
              <a:rPr lang="en-US" sz="1600" dirty="0"/>
              <a:t>:</a:t>
            </a:r>
          </a:p>
          <a:p>
            <a:r>
              <a:rPr lang="en-US" sz="1600" dirty="0"/>
              <a:t>Dimension </a:t>
            </a:r>
            <a:r>
              <a:rPr lang="en-US" sz="1600" dirty="0" err="1"/>
              <a:t>nombre</a:t>
            </a:r>
            <a:r>
              <a:rPr lang="en-US" sz="1600" dirty="0"/>
              <a:t> de </a:t>
            </a:r>
            <a:r>
              <a:rPr lang="en-US" sz="1600" dirty="0" err="1"/>
              <a:t>portes</a:t>
            </a:r>
            <a:endParaRPr lang="en-US" sz="1600" dirty="0"/>
          </a:p>
          <a:p>
            <a:r>
              <a:rPr lang="en-US" sz="1600" dirty="0"/>
              <a:t>Dimension </a:t>
            </a:r>
            <a:r>
              <a:rPr lang="en-US" sz="1600" dirty="0" err="1"/>
              <a:t>nombre</a:t>
            </a:r>
            <a:r>
              <a:rPr lang="en-US" sz="1600" dirty="0"/>
              <a:t> de places</a:t>
            </a:r>
          </a:p>
          <a:p>
            <a:r>
              <a:rPr lang="en-US" sz="1600" dirty="0"/>
              <a:t>Dimension CO2</a:t>
            </a:r>
          </a:p>
          <a:p>
            <a:r>
              <a:rPr lang="en-US" sz="1600" dirty="0"/>
              <a:t>Dimension puissance </a:t>
            </a:r>
            <a:r>
              <a:rPr lang="en-US" sz="1600" dirty="0" err="1"/>
              <a:t>fiscale</a:t>
            </a:r>
            <a:endParaRPr lang="en-US" sz="1600" dirty="0"/>
          </a:p>
          <a:p>
            <a:r>
              <a:rPr lang="en-US" sz="1600" dirty="0"/>
              <a:t>Dimension puissance DIN</a:t>
            </a:r>
          </a:p>
          <a:p>
            <a:r>
              <a:rPr lang="en-US" sz="1600" dirty="0"/>
              <a:t>Dimension </a:t>
            </a:r>
            <a:r>
              <a:rPr lang="en-US" sz="1600" dirty="0" err="1"/>
              <a:t>consommation</a:t>
            </a:r>
            <a:endParaRPr lang="en-US" sz="1600" dirty="0"/>
          </a:p>
          <a:p>
            <a:r>
              <a:rPr lang="en-US" sz="1600" dirty="0"/>
              <a:t>Dimension </a:t>
            </a:r>
            <a:r>
              <a:rPr lang="en-US" sz="1600" dirty="0" err="1"/>
              <a:t>poids</a:t>
            </a:r>
            <a:endParaRPr lang="en-US" sz="1600" dirty="0"/>
          </a:p>
          <a:p>
            <a:r>
              <a:rPr lang="en-US" sz="1600" dirty="0"/>
              <a:t>Dimension cm3</a:t>
            </a:r>
          </a:p>
        </p:txBody>
      </p:sp>
      <p:pic>
        <p:nvPicPr>
          <p:cNvPr id="8" name="Image 7" descr="Une image contenant texte&#10;&#10;Description générée automatiquement">
            <a:extLst>
              <a:ext uri="{FF2B5EF4-FFF2-40B4-BE49-F238E27FC236}">
                <a16:creationId xmlns:a16="http://schemas.microsoft.com/office/drawing/2014/main" id="{E2297B20-7C53-42EF-B966-7F909243CE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643161"/>
            <a:ext cx="4289672" cy="15716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Image 10" descr="Une image contenant texte&#10;&#10;Description générée automatiquement">
            <a:extLst>
              <a:ext uri="{FF2B5EF4-FFF2-40B4-BE49-F238E27FC236}">
                <a16:creationId xmlns:a16="http://schemas.microsoft.com/office/drawing/2014/main" id="{00BED241-8670-4C1A-BA64-2FCC25CFED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4424788"/>
            <a:ext cx="4461996" cy="15950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15934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43FF3D-30F4-4540-B29C-4EF9460C7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3" y="973668"/>
            <a:ext cx="8761413" cy="70696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Distance sur dimensions </a:t>
            </a:r>
            <a:r>
              <a:rPr lang="en-US" dirty="0" err="1"/>
              <a:t>textuelles</a:t>
            </a:r>
            <a:endParaRPr lang="en-US" dirty="0"/>
          </a:p>
        </p:txBody>
      </p:sp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73F3F6F2-9866-4F50-ACA4-B79D2ED049C3}"/>
              </a:ext>
            </a:extLst>
          </p:cNvPr>
          <p:cNvSpPr txBox="1">
            <a:spLocks/>
          </p:cNvSpPr>
          <p:nvPr/>
        </p:nvSpPr>
        <p:spPr>
          <a:xfrm>
            <a:off x="1154955" y="2603500"/>
            <a:ext cx="3481054" cy="3416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 err="1"/>
              <a:t>Sont</a:t>
            </a:r>
            <a:r>
              <a:rPr lang="en-US" sz="1600" dirty="0"/>
              <a:t> </a:t>
            </a:r>
            <a:r>
              <a:rPr lang="en-US" sz="1600" dirty="0" err="1"/>
              <a:t>concernées</a:t>
            </a:r>
            <a:r>
              <a:rPr lang="en-US" sz="1600" dirty="0"/>
              <a:t>:</a:t>
            </a:r>
          </a:p>
          <a:p>
            <a:r>
              <a:rPr lang="en-US" sz="1600" dirty="0"/>
              <a:t>Dimension </a:t>
            </a:r>
            <a:r>
              <a:rPr lang="en-US" sz="1600" dirty="0" err="1"/>
              <a:t>Boite</a:t>
            </a:r>
            <a:r>
              <a:rPr lang="en-US" sz="1600" dirty="0"/>
              <a:t> de </a:t>
            </a:r>
            <a:r>
              <a:rPr lang="en-US" sz="1600" dirty="0" err="1"/>
              <a:t>vitesse</a:t>
            </a:r>
            <a:endParaRPr lang="en-US" sz="1600" dirty="0"/>
          </a:p>
          <a:p>
            <a:r>
              <a:rPr lang="en-US" sz="1600" dirty="0"/>
              <a:t>Dimension Carrosserie</a:t>
            </a:r>
          </a:p>
          <a:p>
            <a:r>
              <a:rPr lang="en-US" sz="1600" dirty="0"/>
              <a:t>Dimension </a:t>
            </a:r>
            <a:r>
              <a:rPr lang="en-US" sz="1600" dirty="0" err="1"/>
              <a:t>Energie</a:t>
            </a:r>
            <a:endParaRPr lang="en-US" sz="1600" dirty="0"/>
          </a:p>
          <a:p>
            <a:r>
              <a:rPr lang="en-US" sz="1600" dirty="0"/>
              <a:t>Dimension </a:t>
            </a:r>
            <a:r>
              <a:rPr lang="en-US" sz="1600" dirty="0" err="1"/>
              <a:t>Finition</a:t>
            </a:r>
            <a:endParaRPr lang="en-US" sz="1600" dirty="0"/>
          </a:p>
          <a:p>
            <a:r>
              <a:rPr lang="en-US" sz="1600" dirty="0"/>
              <a:t>Dimension </a:t>
            </a:r>
            <a:r>
              <a:rPr lang="en-US" sz="1600" dirty="0" err="1"/>
              <a:t>Génération</a:t>
            </a:r>
            <a:endParaRPr lang="en-US" sz="1600" dirty="0"/>
          </a:p>
          <a:p>
            <a:r>
              <a:rPr lang="en-US" sz="1600" dirty="0"/>
              <a:t>Dimension Phase</a:t>
            </a:r>
          </a:p>
          <a:p>
            <a:r>
              <a:rPr lang="en-US" sz="1600" dirty="0"/>
              <a:t>Dimension Sous-</a:t>
            </a:r>
            <a:r>
              <a:rPr lang="en-US" sz="1600" dirty="0" err="1"/>
              <a:t>Modèle</a:t>
            </a:r>
            <a:endParaRPr lang="en-US" sz="16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B9B9E17-C337-4650-9078-D95B1E0B0807}"/>
              </a:ext>
            </a:extLst>
          </p:cNvPr>
          <p:cNvSpPr txBox="1"/>
          <p:nvPr/>
        </p:nvSpPr>
        <p:spPr>
          <a:xfrm>
            <a:off x="6096000" y="3773041"/>
            <a:ext cx="472004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Dans ces cas, la distance discrète est principalement utilisée. Après application des transcos dans le cas des dimensions qui en comportent.</a:t>
            </a:r>
          </a:p>
        </p:txBody>
      </p:sp>
    </p:spTree>
    <p:extLst>
      <p:ext uri="{BB962C8B-B14F-4D97-AF65-F5344CB8AC3E}">
        <p14:creationId xmlns:p14="http://schemas.microsoft.com/office/powerpoint/2010/main" val="3573714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43FF3D-30F4-4540-B29C-4EF9460C7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3" y="973668"/>
            <a:ext cx="8761413" cy="70696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Cas particulier : le </a:t>
            </a:r>
            <a:r>
              <a:rPr lang="en-US" dirty="0" err="1"/>
              <a:t>libellé</a:t>
            </a:r>
            <a:endParaRPr lang="en-US" dirty="0"/>
          </a:p>
        </p:txBody>
      </p:sp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73F3F6F2-9866-4F50-ACA4-B79D2ED049C3}"/>
              </a:ext>
            </a:extLst>
          </p:cNvPr>
          <p:cNvSpPr txBox="1">
            <a:spLocks/>
          </p:cNvSpPr>
          <p:nvPr/>
        </p:nvSpPr>
        <p:spPr>
          <a:xfrm>
            <a:off x="1154955" y="2603500"/>
            <a:ext cx="3481054" cy="3416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/>
              <a:t>Le </a:t>
            </a:r>
            <a:r>
              <a:rPr lang="en-US" sz="1600" dirty="0" err="1"/>
              <a:t>libellé</a:t>
            </a:r>
            <a:r>
              <a:rPr lang="en-US" sz="1600" dirty="0"/>
              <a:t> </a:t>
            </a:r>
            <a:r>
              <a:rPr lang="en-US" sz="1600" dirty="0" err="1"/>
              <a:t>est</a:t>
            </a:r>
            <a:r>
              <a:rPr lang="en-US" sz="1600" dirty="0"/>
              <a:t> </a:t>
            </a:r>
            <a:r>
              <a:rPr lang="en-US" sz="1600" dirty="0" err="1"/>
              <a:t>une</a:t>
            </a:r>
            <a:r>
              <a:rPr lang="en-US" sz="1600" dirty="0"/>
              <a:t> dimension </a:t>
            </a:r>
            <a:r>
              <a:rPr lang="en-US" sz="1600" dirty="0" err="1"/>
              <a:t>complexe</a:t>
            </a:r>
            <a:r>
              <a:rPr lang="en-US" sz="1600" dirty="0"/>
              <a:t> qui </a:t>
            </a:r>
            <a:r>
              <a:rPr lang="en-US" sz="1600" dirty="0" err="1"/>
              <a:t>contient</a:t>
            </a:r>
            <a:r>
              <a:rPr lang="en-US" sz="1600" dirty="0"/>
              <a:t> </a:t>
            </a:r>
            <a:r>
              <a:rPr lang="en-US" sz="1600" dirty="0" err="1"/>
              <a:t>en</a:t>
            </a:r>
            <a:r>
              <a:rPr lang="en-US" sz="1600" dirty="0"/>
              <a:t> </a:t>
            </a:r>
            <a:r>
              <a:rPr lang="en-US" sz="1600" dirty="0" err="1"/>
              <a:t>elle</a:t>
            </a:r>
            <a:r>
              <a:rPr lang="en-US" sz="1600" dirty="0"/>
              <a:t> beaucoup </a:t>
            </a:r>
            <a:r>
              <a:rPr lang="en-US" sz="1600" dirty="0" err="1"/>
              <a:t>d’informations</a:t>
            </a:r>
            <a:r>
              <a:rPr lang="en-US" sz="1600" dirty="0"/>
              <a:t>.</a:t>
            </a:r>
          </a:p>
          <a:p>
            <a:pPr marL="0" indent="0">
              <a:buNone/>
            </a:pPr>
            <a:r>
              <a:rPr lang="en-US" sz="1600" dirty="0"/>
              <a:t>Elle </a:t>
            </a:r>
            <a:r>
              <a:rPr lang="en-US" sz="1600" dirty="0" err="1"/>
              <a:t>subit</a:t>
            </a:r>
            <a:r>
              <a:rPr lang="en-US" sz="1600" dirty="0"/>
              <a:t> </a:t>
            </a:r>
            <a:r>
              <a:rPr lang="en-US" sz="1600" dirty="0" err="1"/>
              <a:t>donc</a:t>
            </a:r>
            <a:r>
              <a:rPr lang="en-US" sz="1600" dirty="0"/>
              <a:t> </a:t>
            </a:r>
            <a:r>
              <a:rPr lang="en-US" sz="1600" dirty="0" err="1"/>
              <a:t>une</a:t>
            </a:r>
            <a:r>
              <a:rPr lang="en-US" sz="1600" dirty="0"/>
              <a:t> tentative </a:t>
            </a:r>
            <a:r>
              <a:rPr lang="en-US" sz="1600" dirty="0" err="1"/>
              <a:t>d’extraction</a:t>
            </a:r>
            <a:r>
              <a:rPr lang="en-US" sz="1600" dirty="0"/>
              <a:t> de </a:t>
            </a:r>
            <a:r>
              <a:rPr lang="en-US" sz="1600" dirty="0" err="1"/>
              <a:t>ces</a:t>
            </a:r>
            <a:r>
              <a:rPr lang="en-US" sz="1600" dirty="0"/>
              <a:t> </a:t>
            </a:r>
            <a:r>
              <a:rPr lang="en-US" sz="1600" dirty="0" err="1"/>
              <a:t>données</a:t>
            </a:r>
            <a:r>
              <a:rPr lang="en-US" sz="1600" dirty="0"/>
              <a:t> </a:t>
            </a:r>
            <a:r>
              <a:rPr lang="en-US" sz="1600" dirty="0" err="1"/>
              <a:t>si</a:t>
            </a:r>
            <a:r>
              <a:rPr lang="en-US" sz="1600" dirty="0"/>
              <a:t> </a:t>
            </a:r>
            <a:r>
              <a:rPr lang="en-US" sz="1600" dirty="0" err="1"/>
              <a:t>elles</a:t>
            </a:r>
            <a:r>
              <a:rPr lang="en-US" sz="1600" dirty="0"/>
              <a:t> ne </a:t>
            </a:r>
            <a:r>
              <a:rPr lang="en-US" sz="1600" dirty="0" err="1"/>
              <a:t>sont</a:t>
            </a:r>
            <a:r>
              <a:rPr lang="en-US" sz="1600" dirty="0"/>
              <a:t> pas </a:t>
            </a:r>
            <a:r>
              <a:rPr lang="en-US" sz="1600" dirty="0" err="1"/>
              <a:t>en</a:t>
            </a:r>
            <a:r>
              <a:rPr lang="en-US" sz="1600" dirty="0"/>
              <a:t> entrée, </a:t>
            </a:r>
            <a:r>
              <a:rPr lang="en-US" sz="1600" dirty="0" err="1"/>
              <a:t>ainsi</a:t>
            </a:r>
            <a:r>
              <a:rPr lang="en-US" sz="1600" dirty="0"/>
              <a:t> </a:t>
            </a:r>
            <a:r>
              <a:rPr lang="en-US" sz="1600" dirty="0" err="1"/>
              <a:t>qu’un</a:t>
            </a:r>
            <a:r>
              <a:rPr lang="en-US" sz="1600" dirty="0"/>
              <a:t> </a:t>
            </a:r>
            <a:r>
              <a:rPr lang="en-US" sz="1600" dirty="0" err="1"/>
              <a:t>nettoyage</a:t>
            </a:r>
            <a:r>
              <a:rPr lang="en-US" sz="1600" dirty="0"/>
              <a:t> </a:t>
            </a:r>
            <a:r>
              <a:rPr lang="en-US" sz="1600" dirty="0" err="1"/>
              <a:t>une</a:t>
            </a:r>
            <a:r>
              <a:rPr lang="en-US" sz="1600" dirty="0"/>
              <a:t> </a:t>
            </a:r>
            <a:r>
              <a:rPr lang="en-US" sz="1600" dirty="0" err="1"/>
              <a:t>fois</a:t>
            </a:r>
            <a:r>
              <a:rPr lang="en-US" sz="1600" dirty="0"/>
              <a:t> </a:t>
            </a:r>
            <a:r>
              <a:rPr lang="en-US" sz="1600" dirty="0" err="1"/>
              <a:t>extraites</a:t>
            </a:r>
            <a:r>
              <a:rPr lang="en-US" sz="1600" dirty="0"/>
              <a:t>.</a:t>
            </a:r>
          </a:p>
          <a:p>
            <a:pPr marL="0" indent="0">
              <a:buNone/>
            </a:pPr>
            <a:r>
              <a:rPr lang="en-US" sz="1600" dirty="0"/>
              <a:t>Et </a:t>
            </a:r>
            <a:r>
              <a:rPr lang="en-US" sz="1600" dirty="0" err="1"/>
              <a:t>enfin</a:t>
            </a:r>
            <a:r>
              <a:rPr lang="en-US" sz="1600" dirty="0"/>
              <a:t> le </a:t>
            </a:r>
            <a:r>
              <a:rPr lang="en-US" sz="1600" dirty="0" err="1"/>
              <a:t>calcul</a:t>
            </a:r>
            <a:r>
              <a:rPr lang="en-US" sz="1600" dirty="0"/>
              <a:t> dans son </a:t>
            </a:r>
            <a:r>
              <a:rPr lang="en-US" sz="1600" dirty="0" err="1"/>
              <a:t>cas</a:t>
            </a:r>
            <a:r>
              <a:rPr lang="en-US" sz="1600" dirty="0"/>
              <a:t> de </a:t>
            </a:r>
            <a:r>
              <a:rPr lang="en-US" sz="1600" dirty="0" err="1"/>
              <a:t>plusieurs</a:t>
            </a:r>
            <a:r>
              <a:rPr lang="en-US" sz="1600" dirty="0"/>
              <a:t> distances.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B9B9E17-C337-4650-9078-D95B1E0B0807}"/>
              </a:ext>
            </a:extLst>
          </p:cNvPr>
          <p:cNvSpPr txBox="1"/>
          <p:nvPr/>
        </p:nvSpPr>
        <p:spPr>
          <a:xfrm>
            <a:off x="6316999" y="2858640"/>
            <a:ext cx="472004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Données que l’on tente de récupérer du libellé:</a:t>
            </a:r>
          </a:p>
          <a:p>
            <a:endParaRPr lang="fr-F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Puissance DIN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Nombre de portes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Nombre de place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Modèle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Finition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dirty="0"/>
          </a:p>
          <a:p>
            <a:r>
              <a:rPr lang="fr-FR" sz="1600" dirty="0"/>
              <a:t>Si elles sont trouvées et extraites, on créé les dimensions associées pour un calcul de distance classique.</a:t>
            </a:r>
          </a:p>
          <a:p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1431937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43FF3D-30F4-4540-B29C-4EF9460C7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3" y="973668"/>
            <a:ext cx="8761413" cy="70696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Cas particulier : le </a:t>
            </a:r>
            <a:r>
              <a:rPr lang="en-US" dirty="0" err="1"/>
              <a:t>libellé</a:t>
            </a:r>
            <a:endParaRPr lang="en-US" dirty="0"/>
          </a:p>
        </p:txBody>
      </p:sp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73F3F6F2-9866-4F50-ACA4-B79D2ED049C3}"/>
              </a:ext>
            </a:extLst>
          </p:cNvPr>
          <p:cNvSpPr txBox="1">
            <a:spLocks/>
          </p:cNvSpPr>
          <p:nvPr/>
        </p:nvSpPr>
        <p:spPr>
          <a:xfrm>
            <a:off x="1154953" y="2496594"/>
            <a:ext cx="3398384" cy="1054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/>
              <a:t>Première distance sur le </a:t>
            </a:r>
            <a:r>
              <a:rPr lang="en-US" sz="1600" dirty="0" err="1"/>
              <a:t>libellé</a:t>
            </a:r>
            <a:r>
              <a:rPr lang="en-US" sz="1600" dirty="0"/>
              <a:t> : le ratio de </a:t>
            </a:r>
            <a:r>
              <a:rPr lang="en-US" sz="1600" dirty="0" err="1"/>
              <a:t>nombre</a:t>
            </a:r>
            <a:r>
              <a:rPr lang="en-US" sz="1600" dirty="0"/>
              <a:t> de mots </a:t>
            </a:r>
            <a:r>
              <a:rPr lang="en-US" sz="1600" dirty="0" err="1"/>
              <a:t>communs</a:t>
            </a:r>
            <a:r>
              <a:rPr lang="en-US" sz="1600" dirty="0"/>
              <a:t> entre les deux</a:t>
            </a:r>
          </a:p>
        </p:txBody>
      </p:sp>
      <p:pic>
        <p:nvPicPr>
          <p:cNvPr id="5" name="Image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72352DE2-8F55-4CE3-91DD-AA8761B96D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4953" y="4044762"/>
            <a:ext cx="5429276" cy="24536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38777770-17A3-4814-9C9F-30D985F766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1302" y="4199857"/>
            <a:ext cx="4582164" cy="2143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 8" descr="Une image contenant texte&#10;&#10;Description générée automatiquement">
            <a:extLst>
              <a:ext uri="{FF2B5EF4-FFF2-40B4-BE49-F238E27FC236}">
                <a16:creationId xmlns:a16="http://schemas.microsoft.com/office/drawing/2014/main" id="{32FA68D3-5A62-4DBB-A3DD-E8B4C53F2B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0136" y="2415220"/>
            <a:ext cx="4290070" cy="14023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07698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43FF3D-30F4-4540-B29C-4EF9460C7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3" y="973668"/>
            <a:ext cx="8761413" cy="70696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Cas particulier : le </a:t>
            </a:r>
            <a:r>
              <a:rPr lang="en-US" dirty="0" err="1"/>
              <a:t>libellé</a:t>
            </a:r>
            <a:endParaRPr lang="en-US" dirty="0"/>
          </a:p>
        </p:txBody>
      </p:sp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73F3F6F2-9866-4F50-ACA4-B79D2ED049C3}"/>
              </a:ext>
            </a:extLst>
          </p:cNvPr>
          <p:cNvSpPr txBox="1">
            <a:spLocks/>
          </p:cNvSpPr>
          <p:nvPr/>
        </p:nvSpPr>
        <p:spPr>
          <a:xfrm>
            <a:off x="1154953" y="2496594"/>
            <a:ext cx="3398384" cy="1054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 err="1"/>
              <a:t>Deuxième</a:t>
            </a:r>
            <a:r>
              <a:rPr lang="en-US" sz="1600" dirty="0"/>
              <a:t> distance sur le </a:t>
            </a:r>
            <a:r>
              <a:rPr lang="en-US" sz="1600" dirty="0" err="1"/>
              <a:t>libellé</a:t>
            </a:r>
            <a:r>
              <a:rPr lang="en-US" sz="1600" dirty="0"/>
              <a:t> : distance de </a:t>
            </a:r>
            <a:r>
              <a:rPr lang="en-US" sz="1600" dirty="0" err="1"/>
              <a:t>Levenshtein</a:t>
            </a:r>
            <a:endParaRPr lang="en-US" sz="16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2352DE2-8F55-4CE3-91DD-AA8761B96D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574108" y="4903675"/>
            <a:ext cx="5429276" cy="9806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2FA68D3-5A62-4DBB-A3DD-E8B4C53F2B6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698321" y="2727845"/>
            <a:ext cx="3811800" cy="14023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53952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8E4E62-CE80-4EC0-8CD0-87B3052FF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3" y="973668"/>
            <a:ext cx="8761413" cy="706964"/>
          </a:xfrm>
        </p:spPr>
        <p:txBody>
          <a:bodyPr>
            <a:normAutofit/>
          </a:bodyPr>
          <a:lstStyle/>
          <a:p>
            <a:r>
              <a:rPr lang="fr-FR" dirty="0"/>
              <a:t>Activity areas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BC85BCC-122D-4528-8E1C-46BDB9494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5" y="2603500"/>
            <a:ext cx="3481054" cy="3416300"/>
          </a:xfrm>
        </p:spPr>
        <p:txBody>
          <a:bodyPr anchor="ctr">
            <a:normAutofit/>
          </a:bodyPr>
          <a:lstStyle/>
          <a:p>
            <a:r>
              <a:rPr lang="fr-FR" sz="1500" dirty="0"/>
              <a:t>Car </a:t>
            </a:r>
            <a:r>
              <a:rPr lang="fr-FR" sz="1500" dirty="0" err="1"/>
              <a:t>financing</a:t>
            </a:r>
            <a:endParaRPr lang="fr-FR" sz="1500" dirty="0"/>
          </a:p>
          <a:p>
            <a:r>
              <a:rPr lang="fr-FR" sz="1500" dirty="0" err="1"/>
              <a:t>Nautical</a:t>
            </a:r>
            <a:r>
              <a:rPr lang="fr-FR" sz="1500" dirty="0"/>
              <a:t> </a:t>
            </a:r>
            <a:r>
              <a:rPr lang="fr-FR" sz="1500" dirty="0" err="1"/>
              <a:t>financing</a:t>
            </a:r>
            <a:endParaRPr lang="fr-FR" sz="1500" dirty="0"/>
          </a:p>
          <a:p>
            <a:r>
              <a:rPr lang="fr-FR" sz="1500" dirty="0" err="1"/>
              <a:t>Credit</a:t>
            </a:r>
            <a:r>
              <a:rPr lang="fr-FR" sz="1500" dirty="0"/>
              <a:t> consolidation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D3EBA4F8-E785-43F4-A6A6-5B4B94E802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1459" y="724696"/>
            <a:ext cx="1204907" cy="1204907"/>
          </a:xfrm>
          <a:prstGeom prst="roundRect">
            <a:avLst>
              <a:gd name="adj" fmla="val 1858"/>
            </a:avLst>
          </a:prstGeom>
          <a:effectLst/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BE53EF6-E3DE-4AF8-AB01-7CE338E1B0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096000" y="2731074"/>
            <a:ext cx="5605793" cy="3153258"/>
          </a:xfrm>
          <a:prstGeom prst="roundRect">
            <a:avLst>
              <a:gd name="adj" fmla="val 1858"/>
            </a:avLst>
          </a:prstGeom>
          <a:effectLst/>
        </p:spPr>
      </p:pic>
    </p:spTree>
    <p:extLst>
      <p:ext uri="{BB962C8B-B14F-4D97-AF65-F5344CB8AC3E}">
        <p14:creationId xmlns:p14="http://schemas.microsoft.com/office/powerpoint/2010/main" val="3211903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43FF3D-30F4-4540-B29C-4EF9460C7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3" y="973668"/>
            <a:ext cx="8761413" cy="70696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Cas particulier : le </a:t>
            </a:r>
            <a:r>
              <a:rPr lang="en-US" dirty="0" err="1"/>
              <a:t>libellé</a:t>
            </a:r>
            <a:endParaRPr lang="en-US" dirty="0"/>
          </a:p>
        </p:txBody>
      </p:sp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73F3F6F2-9866-4F50-ACA4-B79D2ED049C3}"/>
              </a:ext>
            </a:extLst>
          </p:cNvPr>
          <p:cNvSpPr txBox="1">
            <a:spLocks/>
          </p:cNvSpPr>
          <p:nvPr/>
        </p:nvSpPr>
        <p:spPr>
          <a:xfrm>
            <a:off x="1154953" y="2496594"/>
            <a:ext cx="3398384" cy="1054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/>
              <a:t>Distance Générale du </a:t>
            </a:r>
            <a:r>
              <a:rPr lang="en-US" sz="1600" dirty="0" err="1"/>
              <a:t>libellé</a:t>
            </a:r>
            <a:endParaRPr lang="en-US" sz="16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2352DE2-8F55-4CE3-91DD-AA8761B96D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154953" y="5114925"/>
            <a:ext cx="10187009" cy="590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2FA68D3-5A62-4DBB-A3DD-E8B4C53F2B6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096000" y="2727845"/>
            <a:ext cx="4075677" cy="18231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47091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43FF3D-30F4-4540-B29C-4EF9460C7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3" y="973668"/>
            <a:ext cx="8761413" cy="70696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/>
              <a:t>Calcul</a:t>
            </a:r>
            <a:r>
              <a:rPr lang="en-US" dirty="0"/>
              <a:t> de la distance </a:t>
            </a:r>
            <a:r>
              <a:rPr lang="en-US" dirty="0" err="1"/>
              <a:t>générale</a:t>
            </a:r>
            <a:endParaRPr lang="en-US" dirty="0"/>
          </a:p>
        </p:txBody>
      </p:sp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73F3F6F2-9866-4F50-ACA4-B79D2ED049C3}"/>
              </a:ext>
            </a:extLst>
          </p:cNvPr>
          <p:cNvSpPr txBox="1">
            <a:spLocks/>
          </p:cNvSpPr>
          <p:nvPr/>
        </p:nvSpPr>
        <p:spPr>
          <a:xfrm>
            <a:off x="1154953" y="2496594"/>
            <a:ext cx="3398384" cy="1054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 err="1"/>
              <a:t>Calcul</a:t>
            </a:r>
            <a:r>
              <a:rPr lang="en-US" sz="1600" dirty="0"/>
              <a:t> de la distance </a:t>
            </a:r>
            <a:r>
              <a:rPr lang="en-US" sz="1600" dirty="0" err="1"/>
              <a:t>générale</a:t>
            </a:r>
            <a:r>
              <a:rPr lang="en-US" sz="1600" dirty="0"/>
              <a:t> du </a:t>
            </a:r>
            <a:r>
              <a:rPr lang="en-US" sz="1600" dirty="0" err="1"/>
              <a:t>véhicule</a:t>
            </a:r>
            <a:endParaRPr lang="en-US" sz="160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2FA68D3-5A62-4DBB-A3DD-E8B4C53F2B6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181725" y="2812347"/>
            <a:ext cx="4075677" cy="738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1708AE8F-44BE-4612-8E81-A1F635FD4F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978" y="3676266"/>
            <a:ext cx="9192908" cy="30198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27739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43FF3D-30F4-4540-B29C-4EF9460C7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3" y="973668"/>
            <a:ext cx="8761413" cy="70696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/>
              <a:t>Calcul</a:t>
            </a:r>
            <a:r>
              <a:rPr lang="en-US" dirty="0"/>
              <a:t> de la distance </a:t>
            </a:r>
            <a:r>
              <a:rPr lang="en-US" dirty="0" err="1"/>
              <a:t>générale</a:t>
            </a:r>
            <a:endParaRPr lang="en-US" dirty="0"/>
          </a:p>
        </p:txBody>
      </p:sp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73F3F6F2-9866-4F50-ACA4-B79D2ED049C3}"/>
              </a:ext>
            </a:extLst>
          </p:cNvPr>
          <p:cNvSpPr txBox="1">
            <a:spLocks/>
          </p:cNvSpPr>
          <p:nvPr/>
        </p:nvSpPr>
        <p:spPr>
          <a:xfrm>
            <a:off x="7831591" y="2696619"/>
            <a:ext cx="3398384" cy="1054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 err="1"/>
              <a:t>Calcul</a:t>
            </a:r>
            <a:r>
              <a:rPr lang="en-US" sz="1600" dirty="0"/>
              <a:t> de la distance </a:t>
            </a:r>
            <a:r>
              <a:rPr lang="en-US" sz="1600" dirty="0" err="1"/>
              <a:t>générale</a:t>
            </a:r>
            <a:r>
              <a:rPr lang="en-US" sz="1600" dirty="0"/>
              <a:t> du </a:t>
            </a:r>
            <a:r>
              <a:rPr lang="en-US" sz="1600" dirty="0" err="1"/>
              <a:t>véhicule</a:t>
            </a:r>
            <a:endParaRPr lang="en-US" sz="1600" dirty="0"/>
          </a:p>
        </p:txBody>
      </p:sp>
      <p:pic>
        <p:nvPicPr>
          <p:cNvPr id="7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83F446E2-E42F-4B1E-8DBA-8E35D6CE50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336" y="2334669"/>
            <a:ext cx="6593835" cy="4132806"/>
          </a:xfrm>
          <a:prstGeom prst="rect">
            <a:avLst/>
          </a:prstGeom>
        </p:spPr>
      </p:pic>
      <p:pic>
        <p:nvPicPr>
          <p:cNvPr id="10" name="Image 9" descr="Une image contenant texte&#10;&#10;Description générée automatiquement">
            <a:extLst>
              <a:ext uri="{FF2B5EF4-FFF2-40B4-BE49-F238E27FC236}">
                <a16:creationId xmlns:a16="http://schemas.microsoft.com/office/drawing/2014/main" id="{4E5CEEE9-82A2-4BFF-A7ED-60DFFEB274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8013" y="5111033"/>
            <a:ext cx="5399520" cy="1242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951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3DE575DD-39CD-46FF-BC54-704EEBDFF0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>
              <a:duotone>
                <a:schemeClr val="dk2">
                  <a:shade val="69000"/>
                  <a:hueMod val="108000"/>
                  <a:satMod val="164000"/>
                  <a:lumMod val="74000"/>
                </a:schemeClr>
                <a:schemeClr val="dk2">
                  <a:tint val="96000"/>
                  <a:hueMod val="88000"/>
                  <a:satMod val="140000"/>
                  <a:lumMod val="13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7C40961-17A6-4AB4-A60C-340CE75B7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587"/>
            <a:ext cx="12192000" cy="6856413"/>
            <a:chOff x="0" y="1587"/>
            <a:chExt cx="12192000" cy="6856413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6FF6DDE5-C63A-4A3A-B412-C441BB5DAF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99F064A3-9126-4875-9189-DF23A2075D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B445A94-E708-47A5-90F7-986C4B2498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634684" y="402165"/>
              <a:ext cx="7133982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A4166996-562A-4815-A19F-5F4F30F425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2760191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86A0EFCD-C631-4D28-B086-0831DD23FB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1849083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C36537CB-CD1B-419F-9FA1-6235D0C043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1DF82C93-D05F-4A24-9DF5-4640968F0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342" y="800254"/>
            <a:ext cx="3167136" cy="5259232"/>
          </a:xfrm>
        </p:spPr>
        <p:txBody>
          <a:bodyPr>
            <a:normAutofit/>
          </a:bodyPr>
          <a:lstStyle/>
          <a:p>
            <a:r>
              <a:rPr lang="fr-FR" sz="4000" dirty="0"/>
              <a:t>Tri des résultats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F9A0C2B-57F2-498C-AB1F-ED1BCC3E1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8E3CE8B-5DF6-4511-B0AF-B9AFE81075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4912" y="571501"/>
            <a:ext cx="6732264" cy="2857500"/>
          </a:xfrm>
        </p:spPr>
        <p:txBody>
          <a:bodyPr anchor="ctr">
            <a:normAutofit/>
          </a:bodyPr>
          <a:lstStyle/>
          <a:p>
            <a:r>
              <a:rPr lang="fr-FR" dirty="0"/>
              <a:t>Il reste à trier les dimension par distance ascendante</a:t>
            </a:r>
          </a:p>
          <a:p>
            <a:r>
              <a:rPr lang="fr-FR" dirty="0"/>
              <a:t>Supprimer les doublons (dû à la conception même de la base du référentiel Argus</a:t>
            </a:r>
          </a:p>
          <a:p>
            <a:r>
              <a:rPr lang="fr-FR" dirty="0"/>
              <a:t>Formater la réponse, la mapper et la renvoyer</a:t>
            </a:r>
          </a:p>
        </p:txBody>
      </p:sp>
      <p:pic>
        <p:nvPicPr>
          <p:cNvPr id="5" name="Image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D86CAB5F-94A1-48CF-B93C-3ADC681868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2470" y="3524250"/>
            <a:ext cx="3856262" cy="21905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72392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BD5E72-3D6D-4C8F-BD62-C8CA9E592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3" y="973668"/>
            <a:ext cx="8761413" cy="70696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Chronologie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132F938-B512-4FD1-9344-39255CC6689B}"/>
              </a:ext>
            </a:extLst>
          </p:cNvPr>
          <p:cNvSpPr txBox="1"/>
          <p:nvPr/>
        </p:nvSpPr>
        <p:spPr>
          <a:xfrm>
            <a:off x="1154954" y="2603500"/>
            <a:ext cx="6693646" cy="3797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Recevoir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un VehiculeDTO via un des Endpoint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Mapping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Vehicule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Transformation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sa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liste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Dimensions (avec transcos)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Récupération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des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candidats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base de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données</a:t>
            </a:r>
            <a:endParaRPr 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Transformation des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candidats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liste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dimensions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Extraction des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informations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si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besoin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du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libellé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finition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nombre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portes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ect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…)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Calcul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des distances pour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chaque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candidat</a:t>
            </a:r>
            <a:endParaRPr 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Tri des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candidats</a:t>
            </a:r>
            <a:endParaRPr 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Formatter la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réponse</a:t>
            </a:r>
            <a:endParaRPr 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Mapper la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réponse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son equivalent DTO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Renvoyer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au client le DTO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8" name="Graphic 27" descr="Sablier terminé">
            <a:extLst>
              <a:ext uri="{FF2B5EF4-FFF2-40B4-BE49-F238E27FC236}">
                <a16:creationId xmlns:a16="http://schemas.microsoft.com/office/drawing/2014/main" id="{AA6B75F4-8EE4-4ABD-A283-5A0F1AA193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27013" y="2775951"/>
            <a:ext cx="3067163" cy="3067163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87890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6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6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6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FCA9A2-0A81-4A24-8D6B-ED86B31B9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3" y="973668"/>
            <a:ext cx="8761413" cy="70696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Le client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89CA4A1-5E85-4F7D-A979-BD0BBA75A770}"/>
              </a:ext>
            </a:extLst>
          </p:cNvPr>
          <p:cNvSpPr txBox="1"/>
          <p:nvPr/>
        </p:nvSpPr>
        <p:spPr>
          <a:xfrm>
            <a:off x="1154955" y="2603500"/>
            <a:ext cx="3481054" cy="3416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Développement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d’un client pour tester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automatiquement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l’API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Lecture d’un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fichier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csv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entrée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Ecriture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des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résultats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dans un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fichier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csv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Nécessaire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car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plusieurs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milliers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voire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dizaines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milliers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véhicules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à tester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53A6270-0637-4F37-A72B-5B86F1E57171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32" b="-3"/>
          <a:stretch/>
        </p:blipFill>
        <p:spPr bwMode="auto">
          <a:xfrm>
            <a:off x="4724401" y="2603500"/>
            <a:ext cx="7134224" cy="35887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06563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>
            <a:extLst>
              <a:ext uri="{FF2B5EF4-FFF2-40B4-BE49-F238E27FC236}">
                <a16:creationId xmlns:a16="http://schemas.microsoft.com/office/drawing/2014/main" id="{353BC003-D6B7-4BF0-937D-4A015F6DEB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9027"/>
            <a:ext cx="12192000" cy="6867027"/>
            <a:chOff x="0" y="-2373"/>
            <a:chExt cx="12192000" cy="6867027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4903268C-2C5A-4507-9244-86102327B7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539F7113-C588-46FB-ADDE-55CEC59814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B6481A55-E6DE-4B8B-9847-0230D12F7E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052FD8DB-2F6F-462A-9BF4-1E26C93321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BE52543D-8290-40DE-990A-27CC1992A3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8ECC693B-FBF3-45DD-849C-AC1B1B2905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56515BC8-A1CA-4EB4-81D8-6A891458F7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94608" y="402165"/>
              <a:ext cx="6574058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49" name="Freeform 5">
              <a:extLst>
                <a:ext uri="{FF2B5EF4-FFF2-40B4-BE49-F238E27FC236}">
                  <a16:creationId xmlns:a16="http://schemas.microsoft.com/office/drawing/2014/main" id="{ED9E2ADE-2C74-4E7D-8701-6AE23ABD4D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0" name="Freeform 5">
              <a:extLst>
                <a:ext uri="{FF2B5EF4-FFF2-40B4-BE49-F238E27FC236}">
                  <a16:creationId xmlns:a16="http://schemas.microsoft.com/office/drawing/2014/main" id="{B7EBD6DC-7188-4268-9886-6535F41A67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1" name="Freeform 5">
              <a:extLst>
                <a:ext uri="{FF2B5EF4-FFF2-40B4-BE49-F238E27FC236}">
                  <a16:creationId xmlns:a16="http://schemas.microsoft.com/office/drawing/2014/main" id="{493CCA32-0C37-4525-8FFC-D62C5EEFBE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F91D280C-45F7-4D78-A3CB-7C35CB67B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8"/>
            <a:ext cx="3133726" cy="102023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fr-FR" sz="2000"/>
              <a:t>Quelles améliorations à apporter?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E10627-F5A1-4F79-BD9F-D4992A9A7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5" y="2120900"/>
            <a:ext cx="3133726" cy="38989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Réécriture des dimensions et de leur relation d’héritage </a:t>
            </a:r>
          </a:p>
          <a:p>
            <a:r>
              <a:rPr lang="fr-FR" dirty="0">
                <a:solidFill>
                  <a:schemeClr val="bg1"/>
                </a:solidFill>
              </a:rPr>
              <a:t>Grosse refactorisation nécessaire, notamment au niveau du service</a:t>
            </a:r>
          </a:p>
          <a:p>
            <a:r>
              <a:rPr lang="fr-FR" dirty="0">
                <a:solidFill>
                  <a:schemeClr val="bg1"/>
                </a:solidFill>
              </a:rPr>
              <a:t>Séparation en 2 APIs, une pour la qualité de donnée, et l’autre pour le rapprochement?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000D0EB-4D97-4A21-91A5-D9E79EBED7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4607" y="1375720"/>
            <a:ext cx="6391533" cy="41065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5014FF2D-4863-43AA-82A7-958E9F743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876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roup 56">
            <a:extLst>
              <a:ext uri="{FF2B5EF4-FFF2-40B4-BE49-F238E27FC236}">
                <a16:creationId xmlns:a16="http://schemas.microsoft.com/office/drawing/2014/main" id="{353BC003-D6B7-4BF0-937D-4A015F6DEB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9027"/>
            <a:ext cx="12192000" cy="6867027"/>
            <a:chOff x="0" y="-2373"/>
            <a:chExt cx="12192000" cy="6867027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4903268C-2C5A-4507-9244-86102327B7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539F7113-C588-46FB-ADDE-55CEC59814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6481A55-E6DE-4B8B-9847-0230D12F7E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052FD8DB-2F6F-462A-9BF4-1E26C93321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BE52543D-8290-40DE-990A-27CC1992A3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8ECC693B-FBF3-45DD-849C-AC1B1B2905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56515BC8-A1CA-4EB4-81D8-6A891458F7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94608" y="402165"/>
              <a:ext cx="6574058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65" name="Freeform 5">
              <a:extLst>
                <a:ext uri="{FF2B5EF4-FFF2-40B4-BE49-F238E27FC236}">
                  <a16:creationId xmlns:a16="http://schemas.microsoft.com/office/drawing/2014/main" id="{ED9E2ADE-2C74-4E7D-8701-6AE23ABD4D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66" name="Freeform 5">
              <a:extLst>
                <a:ext uri="{FF2B5EF4-FFF2-40B4-BE49-F238E27FC236}">
                  <a16:creationId xmlns:a16="http://schemas.microsoft.com/office/drawing/2014/main" id="{B7EBD6DC-7188-4268-9886-6535F41A67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67" name="Freeform 5">
              <a:extLst>
                <a:ext uri="{FF2B5EF4-FFF2-40B4-BE49-F238E27FC236}">
                  <a16:creationId xmlns:a16="http://schemas.microsoft.com/office/drawing/2014/main" id="{493CCA32-0C37-4525-8FFC-D62C5EEFBE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E4582829-63F9-4055-B460-DFBC5B1E1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8"/>
            <a:ext cx="3133726" cy="1020232"/>
          </a:xfrm>
        </p:spPr>
        <p:txBody>
          <a:bodyPr>
            <a:normAutofit/>
          </a:bodyPr>
          <a:lstStyle/>
          <a:p>
            <a:r>
              <a:rPr lang="fr-FR" dirty="0"/>
              <a:t>L’avenir?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5487FE2-952C-4433-9B77-8C16E7987D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5" y="2120900"/>
            <a:ext cx="3133726" cy="3898900"/>
          </a:xfrm>
        </p:spPr>
        <p:txBody>
          <a:bodyPr>
            <a:normAutofit/>
          </a:bodyPr>
          <a:lstStyle/>
          <a:p>
            <a:r>
              <a:rPr lang="fr-FR">
                <a:solidFill>
                  <a:schemeClr val="bg1"/>
                </a:solidFill>
              </a:rPr>
              <a:t>Déploiement dans Occazio</a:t>
            </a:r>
          </a:p>
          <a:p>
            <a:r>
              <a:rPr lang="fr-FR">
                <a:solidFill>
                  <a:schemeClr val="bg1"/>
                </a:solidFill>
              </a:rPr>
              <a:t>Mise à disposition dans les autres outils de la société sous forme de package Nuget</a:t>
            </a:r>
          </a:p>
          <a:p>
            <a:r>
              <a:rPr lang="fr-FR">
                <a:solidFill>
                  <a:schemeClr val="bg1"/>
                </a:solidFill>
              </a:rPr>
              <a:t>Externalisation de l’accès au référentiel Argus dans une autre API (en cours de développement)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8A61658-27A7-4A41-8852-12FA1470D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8545" y="803751"/>
            <a:ext cx="5263657" cy="52504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9" name="Rectangle 68">
            <a:extLst>
              <a:ext uri="{FF2B5EF4-FFF2-40B4-BE49-F238E27FC236}">
                <a16:creationId xmlns:a16="http://schemas.microsoft.com/office/drawing/2014/main" id="{5014FF2D-4863-43AA-82A7-958E9F743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8543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637142-7A6B-47F4-B204-E46CE976C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3" y="973668"/>
            <a:ext cx="8761413" cy="706964"/>
          </a:xfrm>
        </p:spPr>
        <p:txBody>
          <a:bodyPr>
            <a:normAutofit/>
          </a:bodyPr>
          <a:lstStyle/>
          <a:p>
            <a:r>
              <a:rPr lang="fr-FR" dirty="0"/>
              <a:t>Conclusion et remerciements</a:t>
            </a:r>
          </a:p>
        </p:txBody>
      </p:sp>
      <p:pic>
        <p:nvPicPr>
          <p:cNvPr id="5" name="Image 4" descr="Une image contenant bouche d’incendie&#10;&#10;Description générée automatiquement">
            <a:extLst>
              <a:ext uri="{FF2B5EF4-FFF2-40B4-BE49-F238E27FC236}">
                <a16:creationId xmlns:a16="http://schemas.microsoft.com/office/drawing/2014/main" id="{04E7A96B-1487-47C3-8276-61ACC192DC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467" y="2984300"/>
            <a:ext cx="4345024" cy="26504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E3D26C0-D569-40B9-8C62-A693CAC6CD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0954" y="2603500"/>
            <a:ext cx="5211979" cy="3416300"/>
          </a:xfrm>
        </p:spPr>
        <p:txBody>
          <a:bodyPr anchor="ctr">
            <a:normAutofit/>
          </a:bodyPr>
          <a:lstStyle/>
          <a:p>
            <a:r>
              <a:rPr lang="fr-FR" dirty="0"/>
              <a:t>Superbe expérience très prolifique</a:t>
            </a:r>
          </a:p>
          <a:p>
            <a:r>
              <a:rPr lang="fr-FR" dirty="0"/>
              <a:t>De nombreux aspects du métier abordés</a:t>
            </a:r>
          </a:p>
          <a:p>
            <a:r>
              <a:rPr lang="fr-FR" dirty="0"/>
              <a:t>Remerciements :</a:t>
            </a:r>
          </a:p>
          <a:p>
            <a:pPr lvl="1"/>
            <a:r>
              <a:rPr lang="fr-FR" dirty="0"/>
              <a:t>Mr Boudet, Mr Chahed et Mr Schmidt, ainsi que toute la DSQUAD</a:t>
            </a:r>
          </a:p>
          <a:p>
            <a:pPr lvl="1"/>
            <a:r>
              <a:rPr lang="fr-FR" dirty="0"/>
              <a:t>L’ensemble des formateurs de Valarep</a:t>
            </a:r>
          </a:p>
          <a:p>
            <a:pPr lvl="1"/>
            <a:r>
              <a:rPr lang="fr-FR" dirty="0"/>
              <a:t>CGI Finance pour la confiance qu’ils m’accordent en renouvelant mon contrat pour les 2 prochaines années</a:t>
            </a:r>
          </a:p>
        </p:txBody>
      </p:sp>
    </p:spTree>
    <p:extLst>
      <p:ext uri="{BB962C8B-B14F-4D97-AF65-F5344CB8AC3E}">
        <p14:creationId xmlns:p14="http://schemas.microsoft.com/office/powerpoint/2010/main" val="3019408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A76073-9D66-496B-AAAB-8303BC319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3" y="973668"/>
            <a:ext cx="8761413" cy="706964"/>
          </a:xfrm>
        </p:spPr>
        <p:txBody>
          <a:bodyPr>
            <a:normAutofit/>
          </a:bodyPr>
          <a:lstStyle/>
          <a:p>
            <a:r>
              <a:rPr lang="fr-FR" dirty="0" err="1"/>
              <a:t>My</a:t>
            </a:r>
            <a:r>
              <a:rPr lang="fr-FR" dirty="0"/>
              <a:t> job : a </a:t>
            </a:r>
            <a:r>
              <a:rPr lang="fr-FR" dirty="0" err="1"/>
              <a:t>reconciliation</a:t>
            </a:r>
            <a:r>
              <a:rPr lang="fr-FR" dirty="0"/>
              <a:t> </a:t>
            </a:r>
            <a:r>
              <a:rPr lang="fr-FR" dirty="0" err="1"/>
              <a:t>algorithm</a:t>
            </a:r>
            <a:endParaRPr lang="fr-FR" dirty="0"/>
          </a:p>
        </p:txBody>
      </p:sp>
      <p:pic>
        <p:nvPicPr>
          <p:cNvPr id="5" name="Image 4" descr="Une image contenant intérieur, table, jouet, anniversaire&#10;&#10;Description générée automatiquement">
            <a:extLst>
              <a:ext uri="{FF2B5EF4-FFF2-40B4-BE49-F238E27FC236}">
                <a16:creationId xmlns:a16="http://schemas.microsoft.com/office/drawing/2014/main" id="{906C3D55-E278-431B-87B4-897A878653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" b="5883"/>
          <a:stretch/>
        </p:blipFill>
        <p:spPr>
          <a:xfrm>
            <a:off x="1151467" y="2775951"/>
            <a:ext cx="4345024" cy="3067163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B244E95-2379-4086-B262-ACCE83F535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0954" y="2603500"/>
            <a:ext cx="5211979" cy="3416300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fr-FR" sz="1500" dirty="0"/>
              <a:t>The goal of </a:t>
            </a:r>
            <a:r>
              <a:rPr lang="fr-FR" sz="1500" dirty="0" err="1"/>
              <a:t>this</a:t>
            </a:r>
            <a:r>
              <a:rPr lang="fr-FR" sz="1500" dirty="0"/>
              <a:t> </a:t>
            </a:r>
            <a:r>
              <a:rPr lang="fr-FR" sz="1500" dirty="0" err="1"/>
              <a:t>algorithm</a:t>
            </a:r>
            <a:r>
              <a:rPr lang="fr-FR" sz="1500" dirty="0"/>
              <a:t> </a:t>
            </a:r>
            <a:r>
              <a:rPr lang="fr-FR" sz="1500" dirty="0" err="1"/>
              <a:t>is</a:t>
            </a:r>
            <a:r>
              <a:rPr lang="fr-FR" sz="1500" dirty="0"/>
              <a:t>:</a:t>
            </a:r>
          </a:p>
          <a:p>
            <a:pPr marL="0" indent="0">
              <a:lnSpc>
                <a:spcPct val="90000"/>
              </a:lnSpc>
              <a:buNone/>
            </a:pPr>
            <a:endParaRPr lang="fr-FR" sz="1500" dirty="0"/>
          </a:p>
          <a:p>
            <a:pPr>
              <a:lnSpc>
                <a:spcPct val="90000"/>
              </a:lnSpc>
            </a:pPr>
            <a:r>
              <a:rPr lang="fr-FR" sz="1500" dirty="0"/>
              <a:t>To </a:t>
            </a:r>
            <a:r>
              <a:rPr lang="fr-FR" sz="1500" dirty="0" err="1"/>
              <a:t>search</a:t>
            </a:r>
            <a:r>
              <a:rPr lang="fr-FR" sz="1500" dirty="0"/>
              <a:t> an id of a </a:t>
            </a:r>
            <a:r>
              <a:rPr lang="fr-FR" sz="1500" dirty="0" err="1"/>
              <a:t>vehicle</a:t>
            </a:r>
            <a:r>
              <a:rPr lang="fr-FR" sz="1500" dirty="0"/>
              <a:t> in a </a:t>
            </a:r>
            <a:r>
              <a:rPr lang="fr-FR" sz="1500" dirty="0" err="1"/>
              <a:t>database</a:t>
            </a:r>
            <a:r>
              <a:rPr lang="fr-FR" sz="1500" dirty="0"/>
              <a:t> </a:t>
            </a:r>
            <a:r>
              <a:rPr lang="fr-FR" sz="1500" dirty="0" err="1"/>
              <a:t>from</a:t>
            </a:r>
            <a:r>
              <a:rPr lang="fr-FR" sz="1500" dirty="0"/>
              <a:t> the </a:t>
            </a:r>
            <a:r>
              <a:rPr lang="fr-FR" sz="1500" dirty="0" err="1"/>
              <a:t>vehicles</a:t>
            </a:r>
            <a:r>
              <a:rPr lang="fr-FR" sz="1500" dirty="0"/>
              <a:t> </a:t>
            </a:r>
            <a:r>
              <a:rPr lang="fr-FR" sz="1500" dirty="0" err="1"/>
              <a:t>features</a:t>
            </a:r>
            <a:r>
              <a:rPr lang="fr-FR" sz="1500" dirty="0"/>
              <a:t>.</a:t>
            </a:r>
          </a:p>
          <a:p>
            <a:pPr>
              <a:lnSpc>
                <a:spcPct val="90000"/>
              </a:lnSpc>
            </a:pPr>
            <a:endParaRPr lang="fr-FR" sz="1500" dirty="0"/>
          </a:p>
          <a:p>
            <a:pPr>
              <a:lnSpc>
                <a:spcPct val="90000"/>
              </a:lnSpc>
            </a:pPr>
            <a:r>
              <a:rPr lang="fr-FR" sz="1500" dirty="0"/>
              <a:t>To </a:t>
            </a:r>
            <a:r>
              <a:rPr lang="fr-FR" sz="1500" dirty="0" err="1"/>
              <a:t>find</a:t>
            </a:r>
            <a:r>
              <a:rPr lang="fr-FR" sz="1500" dirty="0"/>
              <a:t> the </a:t>
            </a:r>
            <a:r>
              <a:rPr lang="fr-FR" sz="1500" dirty="0" err="1"/>
              <a:t>fairest</a:t>
            </a:r>
            <a:r>
              <a:rPr lang="fr-FR" sz="1500" dirty="0"/>
              <a:t> </a:t>
            </a:r>
            <a:r>
              <a:rPr lang="fr-FR" sz="1500" dirty="0" err="1"/>
              <a:t>price</a:t>
            </a:r>
            <a:r>
              <a:rPr lang="fr-FR" sz="1500" dirty="0"/>
              <a:t> for the </a:t>
            </a:r>
            <a:r>
              <a:rPr lang="fr-FR" sz="1500" dirty="0" err="1"/>
              <a:t>vehicle</a:t>
            </a:r>
            <a:r>
              <a:rPr lang="fr-FR" sz="1500" dirty="0"/>
              <a:t> to </a:t>
            </a:r>
            <a:r>
              <a:rPr lang="fr-FR" sz="1500" dirty="0" err="1"/>
              <a:t>calculate</a:t>
            </a:r>
            <a:r>
              <a:rPr lang="fr-FR" sz="1500" dirty="0"/>
              <a:t> </a:t>
            </a:r>
            <a:r>
              <a:rPr lang="fr-FR" sz="1500" dirty="0" err="1"/>
              <a:t>monthly</a:t>
            </a:r>
            <a:r>
              <a:rPr lang="fr-FR" sz="1500" dirty="0"/>
              <a:t> </a:t>
            </a:r>
            <a:r>
              <a:rPr lang="fr-FR" sz="1500" dirty="0" err="1"/>
              <a:t>payment</a:t>
            </a:r>
            <a:r>
              <a:rPr lang="fr-FR" sz="1500" dirty="0"/>
              <a:t> and </a:t>
            </a:r>
            <a:r>
              <a:rPr lang="fr-FR" sz="1500" dirty="0" err="1"/>
              <a:t>trade</a:t>
            </a:r>
            <a:r>
              <a:rPr lang="fr-FR" sz="1500" dirty="0"/>
              <a:t>-in value of </a:t>
            </a:r>
            <a:r>
              <a:rPr lang="fr-FR" sz="1500" dirty="0" err="1"/>
              <a:t>this</a:t>
            </a:r>
            <a:r>
              <a:rPr lang="fr-FR" sz="1500" dirty="0"/>
              <a:t>, in the case of long-</a:t>
            </a:r>
            <a:r>
              <a:rPr lang="fr-FR" sz="1500" dirty="0" err="1"/>
              <a:t>term</a:t>
            </a:r>
            <a:r>
              <a:rPr lang="fr-FR" sz="1500" dirty="0"/>
              <a:t> </a:t>
            </a:r>
            <a:r>
              <a:rPr lang="fr-FR" sz="1500" dirty="0" err="1"/>
              <a:t>rental</a:t>
            </a:r>
            <a:r>
              <a:rPr lang="fr-FR" sz="1500" dirty="0"/>
              <a:t>.</a:t>
            </a:r>
          </a:p>
          <a:p>
            <a:pPr>
              <a:lnSpc>
                <a:spcPct val="90000"/>
              </a:lnSpc>
            </a:pPr>
            <a:endParaRPr lang="fr-FR" sz="1500" dirty="0"/>
          </a:p>
          <a:p>
            <a:pPr>
              <a:lnSpc>
                <a:spcPct val="90000"/>
              </a:lnSpc>
            </a:pPr>
            <a:r>
              <a:rPr lang="fr-FR" sz="1500" dirty="0"/>
              <a:t>To </a:t>
            </a:r>
            <a:r>
              <a:rPr lang="fr-FR" sz="1500" dirty="0" err="1"/>
              <a:t>be</a:t>
            </a:r>
            <a:r>
              <a:rPr lang="fr-FR" sz="1500" dirty="0"/>
              <a:t> as </a:t>
            </a:r>
            <a:r>
              <a:rPr lang="fr-FR" sz="1500" dirty="0" err="1"/>
              <a:t>precise</a:t>
            </a:r>
            <a:r>
              <a:rPr lang="fr-FR" sz="1500" dirty="0"/>
              <a:t> as possible </a:t>
            </a:r>
            <a:r>
              <a:rPr lang="fr-FR" sz="1500" dirty="0" err="1"/>
              <a:t>because</a:t>
            </a:r>
            <a:r>
              <a:rPr lang="fr-FR" sz="1500" dirty="0"/>
              <a:t> of the </a:t>
            </a:r>
            <a:r>
              <a:rPr lang="fr-FR" sz="1500" dirty="0" err="1"/>
              <a:t>risk</a:t>
            </a:r>
            <a:r>
              <a:rPr lang="fr-FR" sz="1500" dirty="0"/>
              <a:t> of </a:t>
            </a:r>
            <a:r>
              <a:rPr lang="fr-FR" sz="1500" dirty="0" err="1"/>
              <a:t>losing</a:t>
            </a:r>
            <a:r>
              <a:rPr lang="fr-FR" sz="1500" dirty="0"/>
              <a:t> money if the </a:t>
            </a:r>
            <a:r>
              <a:rPr lang="fr-FR" sz="1500" dirty="0" err="1"/>
              <a:t>price</a:t>
            </a:r>
            <a:r>
              <a:rPr lang="fr-FR" sz="1500" dirty="0"/>
              <a:t> </a:t>
            </a:r>
            <a:r>
              <a:rPr lang="fr-FR" sz="1500" dirty="0" err="1"/>
              <a:t>isn’t</a:t>
            </a:r>
            <a:r>
              <a:rPr lang="fr-FR" sz="1500" dirty="0"/>
              <a:t> </a:t>
            </a:r>
            <a:r>
              <a:rPr lang="fr-FR" sz="1500" dirty="0" err="1"/>
              <a:t>correctly</a:t>
            </a:r>
            <a:r>
              <a:rPr lang="fr-FR" sz="1500" dirty="0"/>
              <a:t> </a:t>
            </a:r>
            <a:r>
              <a:rPr lang="fr-FR" sz="1500" dirty="0" err="1"/>
              <a:t>fixed</a:t>
            </a:r>
            <a:r>
              <a:rPr lang="fr-FR" sz="1500" dirty="0"/>
              <a:t>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654659F-5016-4613-887A-3A04E5DEDC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2716" y="724696"/>
            <a:ext cx="1204907" cy="1204907"/>
          </a:xfrm>
          <a:prstGeom prst="roundRect">
            <a:avLst>
              <a:gd name="adj" fmla="val 1858"/>
            </a:avLst>
          </a:prstGeom>
          <a:effectLst/>
        </p:spPr>
      </p:pic>
    </p:spTree>
    <p:extLst>
      <p:ext uri="{BB962C8B-B14F-4D97-AF65-F5344CB8AC3E}">
        <p14:creationId xmlns:p14="http://schemas.microsoft.com/office/powerpoint/2010/main" val="988880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6E96C53-1010-48EB-8728-70CB58236E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EE899E0-D27A-454B-8E91-14A292422D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4EDF8A7C-C5E2-42D4-884A-EC7DE68E7D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0ADD528-121C-4D05-B77B-54B31D7BAB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7CF2869-5CDD-4AD2-8AC0-4AE179D39F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0FD2D0A6-D3D4-4573-AD6B-2B5DBFF0C1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39749B2A-2C8D-45C7-A857-30307A0899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FEC28B8C-B40C-4618-823B-C6D730FE84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</p:grpSp>
      <p:pic>
        <p:nvPicPr>
          <p:cNvPr id="5" name="Image 4" descr="Une image contenant matériel, chaîne&#10;&#10;Description générée automatiquement">
            <a:extLst>
              <a:ext uri="{FF2B5EF4-FFF2-40B4-BE49-F238E27FC236}">
                <a16:creationId xmlns:a16="http://schemas.microsoft.com/office/drawing/2014/main" id="{99B90B3B-E160-4445-B745-4093AAC708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959" r="335" b="-3"/>
          <a:stretch/>
        </p:blipFill>
        <p:spPr>
          <a:xfrm>
            <a:off x="6700827" y="645106"/>
            <a:ext cx="4842716" cy="5585369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10CC18C0-9A66-45AE-B534-B8D29AFEA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8" name="Titre 1">
            <a:extLst>
              <a:ext uri="{FF2B5EF4-FFF2-40B4-BE49-F238E27FC236}">
                <a16:creationId xmlns:a16="http://schemas.microsoft.com/office/drawing/2014/main" id="{23D34B2A-082F-4AA6-95AF-60B076471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/>
          <a:lstStyle/>
          <a:p>
            <a:r>
              <a:rPr lang="fr-FR" dirty="0"/>
              <a:t>Problématiques</a:t>
            </a:r>
          </a:p>
        </p:txBody>
      </p:sp>
      <p:sp>
        <p:nvSpPr>
          <p:cNvPr id="20" name="Espace réservé du contenu 2">
            <a:extLst>
              <a:ext uri="{FF2B5EF4-FFF2-40B4-BE49-F238E27FC236}">
                <a16:creationId xmlns:a16="http://schemas.microsoft.com/office/drawing/2014/main" id="{5D7A9C43-E63B-4724-85BB-960BF131B4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2352823"/>
            <a:ext cx="4468636" cy="1456233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Les partenaires n’ont pas le même formatage de données</a:t>
            </a:r>
          </a:p>
          <a:p>
            <a:r>
              <a:rPr lang="fr-FR" dirty="0">
                <a:solidFill>
                  <a:schemeClr val="bg1"/>
                </a:solidFill>
              </a:rPr>
              <a:t>Les données partenaires peuvent comporter des erreurs</a:t>
            </a:r>
          </a:p>
          <a:p>
            <a:endParaRPr lang="fr-FR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AEDED94-202C-47C0-A97B-4A5874353475}"/>
              </a:ext>
            </a:extLst>
          </p:cNvPr>
          <p:cNvSpPr txBox="1"/>
          <p:nvPr/>
        </p:nvSpPr>
        <p:spPr>
          <a:xfrm>
            <a:off x="1306816" y="5033066"/>
            <a:ext cx="56884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fr-FR" sz="2000" b="1" dirty="0">
                <a:solidFill>
                  <a:schemeClr val="bg1"/>
                </a:solidFill>
              </a:rPr>
              <a:t>=&gt; Difficulté pour calculer une VR sûre</a:t>
            </a:r>
          </a:p>
        </p:txBody>
      </p:sp>
    </p:spTree>
    <p:extLst>
      <p:ext uri="{BB962C8B-B14F-4D97-AF65-F5344CB8AC3E}">
        <p14:creationId xmlns:p14="http://schemas.microsoft.com/office/powerpoint/2010/main" val="1945552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37">
            <a:extLst>
              <a:ext uri="{FF2B5EF4-FFF2-40B4-BE49-F238E27FC236}">
                <a16:creationId xmlns:a16="http://schemas.microsoft.com/office/drawing/2014/main" id="{06E96C53-1010-48EB-8728-70CB58236E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5EE899E0-D27A-454B-8E91-14A292422D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4EDF8A7C-C5E2-42D4-884A-EC7DE68E7D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80ADD528-121C-4D05-B77B-54B31D7BAB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E7CF2869-5CDD-4AD2-8AC0-4AE179D39F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43" name="Freeform 5">
              <a:extLst>
                <a:ext uri="{FF2B5EF4-FFF2-40B4-BE49-F238E27FC236}">
                  <a16:creationId xmlns:a16="http://schemas.microsoft.com/office/drawing/2014/main" id="{0FD2D0A6-D3D4-4573-AD6B-2B5DBFF0C1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4" name="Freeform 5">
              <a:extLst>
                <a:ext uri="{FF2B5EF4-FFF2-40B4-BE49-F238E27FC236}">
                  <a16:creationId xmlns:a16="http://schemas.microsoft.com/office/drawing/2014/main" id="{39749B2A-2C8D-45C7-A857-30307A0899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5" name="Freeform 5">
              <a:extLst>
                <a:ext uri="{FF2B5EF4-FFF2-40B4-BE49-F238E27FC236}">
                  <a16:creationId xmlns:a16="http://schemas.microsoft.com/office/drawing/2014/main" id="{FEC28B8C-B40C-4618-823B-C6D730FE84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8" name="Titre 1">
            <a:extLst>
              <a:ext uri="{FF2B5EF4-FFF2-40B4-BE49-F238E27FC236}">
                <a16:creationId xmlns:a16="http://schemas.microsoft.com/office/drawing/2014/main" id="{62419AE1-24A0-45E6-A51A-8006A2835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98" y="629265"/>
            <a:ext cx="5132438" cy="162232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Les </a:t>
            </a:r>
            <a:r>
              <a:rPr lang="en-US" dirty="0" err="1"/>
              <a:t>objectifs</a:t>
            </a:r>
            <a:endParaRPr lang="en-US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34D8F5E-634A-4B44-AB4B-2EF0F00432C9}"/>
              </a:ext>
            </a:extLst>
          </p:cNvPr>
          <p:cNvSpPr txBox="1"/>
          <p:nvPr/>
        </p:nvSpPr>
        <p:spPr>
          <a:xfrm>
            <a:off x="639098" y="2418735"/>
            <a:ext cx="5132439" cy="38117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dirty="0">
                <a:solidFill>
                  <a:schemeClr val="bg1"/>
                </a:solidFill>
              </a:rPr>
              <a:t>2 </a:t>
            </a:r>
            <a:r>
              <a:rPr lang="en-US" dirty="0" err="1">
                <a:solidFill>
                  <a:schemeClr val="bg1"/>
                </a:solidFill>
              </a:rPr>
              <a:t>objectifs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principaux</a:t>
            </a:r>
            <a:r>
              <a:rPr lang="en-US" dirty="0">
                <a:solidFill>
                  <a:schemeClr val="bg1"/>
                </a:solidFill>
              </a:rPr>
              <a:t>: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dirty="0">
                <a:solidFill>
                  <a:schemeClr val="bg1"/>
                </a:solidFill>
              </a:rPr>
              <a:t>Proposer un ou </a:t>
            </a:r>
            <a:r>
              <a:rPr lang="en-US" dirty="0" err="1">
                <a:solidFill>
                  <a:schemeClr val="bg1"/>
                </a:solidFill>
              </a:rPr>
              <a:t>une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liste</a:t>
            </a:r>
            <a:r>
              <a:rPr lang="en-US" dirty="0">
                <a:solidFill>
                  <a:schemeClr val="bg1"/>
                </a:solidFill>
              </a:rPr>
              <a:t> de </a:t>
            </a:r>
            <a:r>
              <a:rPr lang="en-US" dirty="0" err="1">
                <a:solidFill>
                  <a:schemeClr val="bg1"/>
                </a:solidFill>
              </a:rPr>
              <a:t>véhicules</a:t>
            </a:r>
            <a:r>
              <a:rPr lang="en-US" dirty="0">
                <a:solidFill>
                  <a:schemeClr val="bg1"/>
                </a:solidFill>
              </a:rPr>
              <a:t> à </a:t>
            </a:r>
            <a:r>
              <a:rPr lang="en-US" dirty="0" err="1">
                <a:solidFill>
                  <a:schemeClr val="bg1"/>
                </a:solidFill>
              </a:rPr>
              <a:t>partir</a:t>
            </a:r>
            <a:r>
              <a:rPr lang="en-US" dirty="0">
                <a:solidFill>
                  <a:schemeClr val="bg1"/>
                </a:solidFill>
              </a:rPr>
              <a:t> de </a:t>
            </a:r>
            <a:r>
              <a:rPr lang="en-US" dirty="0" err="1">
                <a:solidFill>
                  <a:schemeClr val="bg1"/>
                </a:solidFill>
              </a:rPr>
              <a:t>ses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caractéristiques</a:t>
            </a:r>
            <a:r>
              <a:rPr lang="en-US" dirty="0">
                <a:solidFill>
                  <a:schemeClr val="bg1"/>
                </a:solidFill>
              </a:rPr>
              <a:t> (ex : Occazio)</a:t>
            </a:r>
          </a:p>
          <a:p>
            <a: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dirty="0" err="1">
                <a:solidFill>
                  <a:schemeClr val="bg1"/>
                </a:solidFill>
              </a:rPr>
              <a:t>Trouver</a:t>
            </a:r>
            <a:r>
              <a:rPr lang="en-US" dirty="0">
                <a:solidFill>
                  <a:schemeClr val="bg1"/>
                </a:solidFill>
              </a:rPr>
              <a:t> un ou </a:t>
            </a:r>
            <a:r>
              <a:rPr lang="en-US" dirty="0" err="1">
                <a:solidFill>
                  <a:schemeClr val="bg1"/>
                </a:solidFill>
              </a:rPr>
              <a:t>plusieurs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véhicules</a:t>
            </a:r>
            <a:r>
              <a:rPr lang="en-US" dirty="0">
                <a:solidFill>
                  <a:schemeClr val="bg1"/>
                </a:solidFill>
              </a:rPr>
              <a:t> (</a:t>
            </a:r>
            <a:r>
              <a:rPr lang="en-US" dirty="0" err="1">
                <a:solidFill>
                  <a:schemeClr val="bg1"/>
                </a:solidFill>
              </a:rPr>
              <a:t>proches</a:t>
            </a:r>
            <a:r>
              <a:rPr lang="en-US" dirty="0">
                <a:solidFill>
                  <a:schemeClr val="bg1"/>
                </a:solidFill>
              </a:rPr>
              <a:t>) de </a:t>
            </a:r>
            <a:r>
              <a:rPr lang="en-US" dirty="0" err="1">
                <a:solidFill>
                  <a:schemeClr val="bg1"/>
                </a:solidFill>
              </a:rPr>
              <a:t>façon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sûre</a:t>
            </a:r>
            <a:r>
              <a:rPr lang="en-US" dirty="0">
                <a:solidFill>
                  <a:schemeClr val="bg1"/>
                </a:solidFill>
              </a:rPr>
              <a:t> dans </a:t>
            </a:r>
            <a:r>
              <a:rPr lang="en-US" dirty="0" err="1">
                <a:solidFill>
                  <a:schemeClr val="bg1"/>
                </a:solidFill>
              </a:rPr>
              <a:t>l’argus</a:t>
            </a:r>
            <a:r>
              <a:rPr lang="en-US" dirty="0">
                <a:solidFill>
                  <a:schemeClr val="bg1"/>
                </a:solidFill>
              </a:rPr>
              <a:t>, ou pas du tout, pour </a:t>
            </a:r>
            <a:r>
              <a:rPr lang="en-US" dirty="0" err="1">
                <a:solidFill>
                  <a:schemeClr val="bg1"/>
                </a:solidFill>
              </a:rPr>
              <a:t>calculer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</a:t>
            </a:r>
            <a:r>
              <a:rPr lang="en-US" dirty="0">
                <a:solidFill>
                  <a:schemeClr val="bg1"/>
                </a:solidFill>
              </a:rPr>
              <a:t> VR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65E5A6-C042-45F7-B69D-A1CADCFBC6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313" r="11136"/>
          <a:stretch/>
        </p:blipFill>
        <p:spPr>
          <a:xfrm>
            <a:off x="6700827" y="645106"/>
            <a:ext cx="4842716" cy="5585369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10CC18C0-9A66-45AE-B534-B8D29AFEA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6461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D5D719-E802-4889-AEF4-4A4D8F1F9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3" y="973668"/>
            <a:ext cx="8761413" cy="706964"/>
          </a:xfrm>
        </p:spPr>
        <p:txBody>
          <a:bodyPr>
            <a:normAutofit/>
          </a:bodyPr>
          <a:lstStyle/>
          <a:p>
            <a:r>
              <a:rPr lang="fr-FR" dirty="0"/>
              <a:t>Occazio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D5D02A98-CA0B-4BBF-88EC-BC3DF25FFEB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50557" y="2614669"/>
            <a:ext cx="1530970" cy="3405130"/>
          </a:xfrm>
          <a:prstGeom prst="roundRect">
            <a:avLst>
              <a:gd name="adj" fmla="val 1858"/>
            </a:avLst>
          </a:prstGeom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66A10172-DFB6-4552-BEF5-E9EF67B7970D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03536" y="2614669"/>
            <a:ext cx="1530970" cy="3405130"/>
          </a:xfrm>
          <a:prstGeom prst="roundRect">
            <a:avLst>
              <a:gd name="adj" fmla="val 1858"/>
            </a:avLst>
          </a:prstGeom>
          <a:effectLst/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A3B890F-4303-425A-B8DF-E74E5BC5A7F2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17553" y="2614669"/>
            <a:ext cx="1530970" cy="3405130"/>
          </a:xfrm>
          <a:prstGeom prst="roundRect">
            <a:avLst>
              <a:gd name="adj" fmla="val 1858"/>
            </a:avLst>
          </a:prstGeom>
          <a:effectLst/>
        </p:spPr>
      </p:pic>
      <p:pic>
        <p:nvPicPr>
          <p:cNvPr id="6" name="Média en ligne 5" title="Sous-titres">
            <a:hlinkClick r:id="" action="ppaction://media"/>
            <a:extLst>
              <a:ext uri="{FF2B5EF4-FFF2-40B4-BE49-F238E27FC236}">
                <a16:creationId xmlns:a16="http://schemas.microsoft.com/office/drawing/2014/main" id="{C1D9841B-B12C-45B3-AA8B-92FA4C9CBA3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765803" y="2614669"/>
            <a:ext cx="6026780" cy="340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198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Rectangle 125">
            <a:extLst>
              <a:ext uri="{FF2B5EF4-FFF2-40B4-BE49-F238E27FC236}">
                <a16:creationId xmlns:a16="http://schemas.microsoft.com/office/drawing/2014/main" id="{ECAF1E58-D170-4EF3-8E1A-992DA3688F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>
              <a:duotone>
                <a:schemeClr val="dk2">
                  <a:shade val="69000"/>
                  <a:hueMod val="108000"/>
                  <a:satMod val="164000"/>
                  <a:lumMod val="74000"/>
                </a:schemeClr>
                <a:schemeClr val="dk2">
                  <a:tint val="96000"/>
                  <a:hueMod val="88000"/>
                  <a:satMod val="140000"/>
                  <a:lumMod val="13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24" name="Oval 127">
            <a:extLst>
              <a:ext uri="{FF2B5EF4-FFF2-40B4-BE49-F238E27FC236}">
                <a16:creationId xmlns:a16="http://schemas.microsoft.com/office/drawing/2014/main" id="{3EACCB19-3F29-416E-BD93-24BDDE3739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25" name="Oval 129">
            <a:extLst>
              <a:ext uri="{FF2B5EF4-FFF2-40B4-BE49-F238E27FC236}">
                <a16:creationId xmlns:a16="http://schemas.microsoft.com/office/drawing/2014/main" id="{39C41423-F9F7-4333-A541-61582D3D23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27" name="Freeform 5">
            <a:extLst>
              <a:ext uri="{FF2B5EF4-FFF2-40B4-BE49-F238E27FC236}">
                <a16:creationId xmlns:a16="http://schemas.microsoft.com/office/drawing/2014/main" id="{A66DA090-6BD9-45CC-B782-02767069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140485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129" name="Rectangle 133">
            <a:extLst>
              <a:ext uri="{FF2B5EF4-FFF2-40B4-BE49-F238E27FC236}">
                <a16:creationId xmlns:a16="http://schemas.microsoft.com/office/drawing/2014/main" id="{BA9F93AF-9489-4B8A-AA6B-1B00D3CA68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5713412" y="402165"/>
            <a:ext cx="6055253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31" name="Freeform 5">
            <a:extLst>
              <a:ext uri="{FF2B5EF4-FFF2-40B4-BE49-F238E27FC236}">
                <a16:creationId xmlns:a16="http://schemas.microsoft.com/office/drawing/2014/main" id="{2F459F0B-865B-481D-9AC3-15C76A336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229377" y="2801721"/>
            <a:ext cx="6053670" cy="1254558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133" name="Freeform 5">
            <a:extLst>
              <a:ext uri="{FF2B5EF4-FFF2-40B4-BE49-F238E27FC236}">
                <a16:creationId xmlns:a16="http://schemas.microsoft.com/office/drawing/2014/main" id="{61CDB3A6-B686-4E1D-AD52-3DC038A45E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AD5D719-E802-4889-AEF4-4A4D8F1F9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7"/>
            <a:ext cx="2942210" cy="4833745"/>
          </a:xfrm>
        </p:spPr>
        <p:txBody>
          <a:bodyPr>
            <a:normAutofit/>
          </a:bodyPr>
          <a:lstStyle/>
          <a:p>
            <a:r>
              <a:rPr lang="fr-FR">
                <a:solidFill>
                  <a:srgbClr val="EBEBEB"/>
                </a:solidFill>
              </a:rPr>
              <a:t>Calcul de la Valeur Résiduelle (VR)</a:t>
            </a:r>
          </a:p>
        </p:txBody>
      </p:sp>
      <p:sp>
        <p:nvSpPr>
          <p:cNvPr id="135" name="Rectangle 139">
            <a:extLst>
              <a:ext uri="{FF2B5EF4-FFF2-40B4-BE49-F238E27FC236}">
                <a16:creationId xmlns:a16="http://schemas.microsoft.com/office/drawing/2014/main" id="{3D38E400-4F30-481D-A5DC-5AA21A2CB8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graphicFrame>
        <p:nvGraphicFramePr>
          <p:cNvPr id="137" name="Espace réservé du contenu 2">
            <a:extLst>
              <a:ext uri="{FF2B5EF4-FFF2-40B4-BE49-F238E27FC236}">
                <a16:creationId xmlns:a16="http://schemas.microsoft.com/office/drawing/2014/main" id="{A6F41D42-AD89-4CB4-912F-99E0D3F3C5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1917645"/>
              </p:ext>
            </p:extLst>
          </p:nvPr>
        </p:nvGraphicFramePr>
        <p:xfrm>
          <a:off x="5194300" y="808038"/>
          <a:ext cx="6391275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44451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B5AF2345-A5E6-46F8-ADCC-0CB74585C3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>
              <a:duotone>
                <a:schemeClr val="dk2">
                  <a:shade val="69000"/>
                  <a:hueMod val="108000"/>
                  <a:satMod val="164000"/>
                  <a:lumMod val="74000"/>
                </a:schemeClr>
                <a:schemeClr val="dk2">
                  <a:tint val="96000"/>
                  <a:hueMod val="88000"/>
                  <a:satMod val="140000"/>
                  <a:lumMod val="13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D26E7F6C-FF65-4DD0-9E9A-61A7E49A9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587"/>
            <a:ext cx="12192000" cy="6856413"/>
            <a:chOff x="0" y="1587"/>
            <a:chExt cx="12192000" cy="6856413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59A7B4AB-1F8C-4492-9CAB-EAE11F66F6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DE4CA6DB-08C4-444A-8218-BAA9EDDF61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56A6F511-B662-4E39-B60A-4B1283E3C7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634684" y="402165"/>
              <a:ext cx="7133982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45" name="Freeform 5">
              <a:extLst>
                <a:ext uri="{FF2B5EF4-FFF2-40B4-BE49-F238E27FC236}">
                  <a16:creationId xmlns:a16="http://schemas.microsoft.com/office/drawing/2014/main" id="{841C1F9A-AA03-40DD-BFB3-D3E457F10A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2760191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6" name="Freeform 5">
              <a:extLst>
                <a:ext uri="{FF2B5EF4-FFF2-40B4-BE49-F238E27FC236}">
                  <a16:creationId xmlns:a16="http://schemas.microsoft.com/office/drawing/2014/main" id="{7A08A0F1-5C04-445D-92AB-C605000B2A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1849083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7" name="Freeform 5">
              <a:extLst>
                <a:ext uri="{FF2B5EF4-FFF2-40B4-BE49-F238E27FC236}">
                  <a16:creationId xmlns:a16="http://schemas.microsoft.com/office/drawing/2014/main" id="{49A71B84-3373-40E2-97DB-C4D4A6F8F1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7430178A-7D6C-4D6F-BFB3-ABEF2BBAA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98" y="629265"/>
            <a:ext cx="3421623" cy="5601210"/>
          </a:xfrm>
        </p:spPr>
        <p:txBody>
          <a:bodyPr>
            <a:normAutofit/>
          </a:bodyPr>
          <a:lstStyle/>
          <a:p>
            <a:r>
              <a:rPr lang="fr-FR" sz="4000"/>
              <a:t>Les technologies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9FD5418-C7E3-4C80-8CBF-332DFDFD23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9483" y="1063416"/>
            <a:ext cx="6953113" cy="320471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dirty="0"/>
              <a:t>Les technologies utilisées pour le développement sont:</a:t>
            </a:r>
          </a:p>
          <a:p>
            <a:r>
              <a:rPr lang="fr-FR" dirty="0"/>
              <a:t>C# : Langage de programmation de Microsoft</a:t>
            </a:r>
          </a:p>
          <a:p>
            <a:r>
              <a:rPr lang="fr-FR" dirty="0"/>
              <a:t>ASP.NET Core : Framework Web de Microsoft</a:t>
            </a:r>
          </a:p>
          <a:p>
            <a:r>
              <a:rPr lang="fr-FR" dirty="0"/>
              <a:t>Azure Cloud : Environnement de déploiement</a:t>
            </a:r>
          </a:p>
          <a:p>
            <a:r>
              <a:rPr lang="fr-FR" dirty="0"/>
              <a:t>API REST : Développé sous forme d’API REST</a:t>
            </a:r>
          </a:p>
          <a:p>
            <a:r>
              <a:rPr lang="fr-FR" dirty="0"/>
              <a:t>API gRPC : Endpoint type gRPC parallèle</a:t>
            </a:r>
          </a:p>
          <a:p>
            <a:r>
              <a:rPr lang="fr-FR" dirty="0"/>
              <a:t>Autres : De nombreux autres outils (Postman, Excel etc.…)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F92BFAAF-8B14-47C9-A1B9-E017F484C7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7FF9C0AA-2851-4A70-9633-ADA5DDA840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9569" y="5190000"/>
            <a:ext cx="1068083" cy="1132920"/>
          </a:xfrm>
          <a:prstGeom prst="roundRect">
            <a:avLst>
              <a:gd name="adj" fmla="val 1858"/>
            </a:avLst>
          </a:prstGeom>
          <a:effectLst/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3278C0B7-09E0-4081-A839-67BCDAAA487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370" t="16752" r="16923" b="13699"/>
          <a:stretch/>
        </p:blipFill>
        <p:spPr>
          <a:xfrm>
            <a:off x="7070611" y="5249949"/>
            <a:ext cx="913554" cy="1013022"/>
          </a:xfrm>
          <a:prstGeom prst="roundRect">
            <a:avLst>
              <a:gd name="adj" fmla="val 8916"/>
            </a:avLst>
          </a:prstGeom>
          <a:effectLst/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F98E721-A402-4E6A-87AE-251C91735B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808" y="4981968"/>
            <a:ext cx="1464839" cy="1464839"/>
          </a:xfrm>
          <a:prstGeom prst="roundRect">
            <a:avLst>
              <a:gd name="adj" fmla="val 1858"/>
            </a:avLst>
          </a:prstGeom>
          <a:effectLst/>
        </p:spPr>
      </p:pic>
      <p:pic>
        <p:nvPicPr>
          <p:cNvPr id="8" name="Image 7" descr="Une image contenant texte, carte de visite&#10;&#10;Description générée automatiquement">
            <a:extLst>
              <a:ext uri="{FF2B5EF4-FFF2-40B4-BE49-F238E27FC236}">
                <a16:creationId xmlns:a16="http://schemas.microsoft.com/office/drawing/2014/main" id="{309ADA93-12D7-4D78-A15D-691A50DC63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81542" y="5305134"/>
            <a:ext cx="942070" cy="838442"/>
          </a:xfrm>
          <a:prstGeom prst="roundRect">
            <a:avLst>
              <a:gd name="adj" fmla="val 1858"/>
            </a:avLst>
          </a:prstGeom>
          <a:effectLst/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61520ECB-2A17-4D2D-8EB2-545DBF66AB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99434" y="5377593"/>
            <a:ext cx="1137176" cy="852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072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lle d’ions">
  <a:themeElements>
    <a:clrScheme name="Ion Boardroom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2597</TotalTime>
  <Words>1393</Words>
  <Application>Microsoft Office PowerPoint</Application>
  <PresentationFormat>Grand écran</PresentationFormat>
  <Paragraphs>216</Paragraphs>
  <Slides>38</Slides>
  <Notes>0</Notes>
  <HiddenSlides>0</HiddenSlides>
  <MMClips>1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38</vt:i4>
      </vt:variant>
    </vt:vector>
  </HeadingPairs>
  <TitlesOfParts>
    <vt:vector size="43" baseType="lpstr">
      <vt:lpstr>Arial</vt:lpstr>
      <vt:lpstr>Calibri</vt:lpstr>
      <vt:lpstr>Century Gothic</vt:lpstr>
      <vt:lpstr>Wingdings 3</vt:lpstr>
      <vt:lpstr>Salle d’ions</vt:lpstr>
      <vt:lpstr>SOUTENANCE DE PROJET CDA</vt:lpstr>
      <vt:lpstr>CGI Finance</vt:lpstr>
      <vt:lpstr>Activity areas</vt:lpstr>
      <vt:lpstr>My job : a reconciliation algorithm</vt:lpstr>
      <vt:lpstr>Problématiques</vt:lpstr>
      <vt:lpstr>Les objectifs</vt:lpstr>
      <vt:lpstr>Occazio</vt:lpstr>
      <vt:lpstr>Calcul de la Valeur Résiduelle (VR)</vt:lpstr>
      <vt:lpstr>Les technologies</vt:lpstr>
      <vt:lpstr>Conception de l’algorithme</vt:lpstr>
      <vt:lpstr>Les transcos</vt:lpstr>
      <vt:lpstr>Les transcos</vt:lpstr>
      <vt:lpstr>Les transcos</vt:lpstr>
      <vt:lpstr>Les transcos</vt:lpstr>
      <vt:lpstr>Les transcos</vt:lpstr>
      <vt:lpstr>Les dimensions</vt:lpstr>
      <vt:lpstr>Présentation PowerPoint</vt:lpstr>
      <vt:lpstr>Pourquoi ce découpage?</vt:lpstr>
      <vt:lpstr>Les dimensions</vt:lpstr>
      <vt:lpstr>Les dimensions</vt:lpstr>
      <vt:lpstr>Les dimensions</vt:lpstr>
      <vt:lpstr>Récupération des candidats</vt:lpstr>
      <vt:lpstr>Transformation en dimensions des véhicules du référentiel Argus</vt:lpstr>
      <vt:lpstr>Les distances</vt:lpstr>
      <vt:lpstr>Distance sur dimensions numériques</vt:lpstr>
      <vt:lpstr>Distance sur dimensions textuelles</vt:lpstr>
      <vt:lpstr>Cas particulier : le libellé</vt:lpstr>
      <vt:lpstr>Cas particulier : le libellé</vt:lpstr>
      <vt:lpstr>Cas particulier : le libellé</vt:lpstr>
      <vt:lpstr>Cas particulier : le libellé</vt:lpstr>
      <vt:lpstr>Calcul de la distance générale</vt:lpstr>
      <vt:lpstr>Calcul de la distance générale</vt:lpstr>
      <vt:lpstr>Tri des résultats</vt:lpstr>
      <vt:lpstr>Chronologie</vt:lpstr>
      <vt:lpstr>Le client</vt:lpstr>
      <vt:lpstr>Quelles améliorations à apporter?</vt:lpstr>
      <vt:lpstr>L’avenir?</vt:lpstr>
      <vt:lpstr>Conclusion et remerciements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Soutenance Présentation de Projet</dc:title>
  <dc:creator>Cedric Caudron</dc:creator>
  <cp:lastModifiedBy>Cedric Caudron</cp:lastModifiedBy>
  <cp:revision>5</cp:revision>
  <dcterms:created xsi:type="dcterms:W3CDTF">2020-09-01T12:48:44Z</dcterms:created>
  <dcterms:modified xsi:type="dcterms:W3CDTF">2024-05-28T10:21:45Z</dcterms:modified>
</cp:coreProperties>
</file>