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3"/>
  </p:notesMasterIdLst>
  <p:sldIdLst>
    <p:sldId id="256" r:id="rId2"/>
    <p:sldId id="330" r:id="rId3"/>
    <p:sldId id="335" r:id="rId4"/>
    <p:sldId id="257" r:id="rId5"/>
    <p:sldId id="258" r:id="rId6"/>
    <p:sldId id="259" r:id="rId7"/>
    <p:sldId id="336" r:id="rId8"/>
    <p:sldId id="260" r:id="rId9"/>
    <p:sldId id="333" r:id="rId10"/>
    <p:sldId id="261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5" r:id="rId19"/>
    <p:sldId id="344" r:id="rId20"/>
    <p:sldId id="346" r:id="rId21"/>
    <p:sldId id="347" r:id="rId22"/>
    <p:sldId id="350" r:id="rId23"/>
    <p:sldId id="349" r:id="rId24"/>
    <p:sldId id="348" r:id="rId25"/>
    <p:sldId id="351" r:id="rId26"/>
    <p:sldId id="353" r:id="rId27"/>
    <p:sldId id="352" r:id="rId28"/>
    <p:sldId id="354" r:id="rId29"/>
    <p:sldId id="355" r:id="rId30"/>
    <p:sldId id="356" r:id="rId31"/>
    <p:sldId id="35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D67B37-B07B-4302-B1CC-A6B7C62A1E88}" v="397" dt="2024-02-08T17:15:06.4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57" autoAdjust="0"/>
  </p:normalViewPr>
  <p:slideViewPr>
    <p:cSldViewPr snapToGrid="0">
      <p:cViewPr varScale="1">
        <p:scale>
          <a:sx n="144" d="100"/>
          <a:sy n="144" d="100"/>
        </p:scale>
        <p:origin x="138" y="3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683DF-9C55-4E15-8F89-0F5C0F3E531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29CDCF-3049-40BB-979E-F17B72E5249E}">
      <dgm:prSet/>
      <dgm:spPr/>
      <dgm:t>
        <a:bodyPr/>
        <a:lstStyle/>
        <a:p>
          <a:r>
            <a:rPr lang="fr-FR"/>
            <a:t>1 : Présentation de CGI FINANCE</a:t>
          </a:r>
          <a:endParaRPr lang="en-US"/>
        </a:p>
      </dgm:t>
    </dgm:pt>
    <dgm:pt modelId="{1D6F61AC-C60C-4287-AB31-BE39D5E58939}" type="parTrans" cxnId="{BE782FA8-8E7A-4384-99FC-7C764A1914AE}">
      <dgm:prSet/>
      <dgm:spPr/>
      <dgm:t>
        <a:bodyPr/>
        <a:lstStyle/>
        <a:p>
          <a:endParaRPr lang="en-US"/>
        </a:p>
      </dgm:t>
    </dgm:pt>
    <dgm:pt modelId="{A8085CF0-7B15-4029-A67E-5A250BEB1E10}" type="sibTrans" cxnId="{BE782FA8-8E7A-4384-99FC-7C764A1914AE}">
      <dgm:prSet/>
      <dgm:spPr/>
      <dgm:t>
        <a:bodyPr/>
        <a:lstStyle/>
        <a:p>
          <a:endParaRPr lang="en-US"/>
        </a:p>
      </dgm:t>
    </dgm:pt>
    <dgm:pt modelId="{A6360062-5C82-4489-A4B8-82B5176DEB9C}">
      <dgm:prSet/>
      <dgm:spPr/>
      <dgm:t>
        <a:bodyPr/>
        <a:lstStyle/>
        <a:p>
          <a:r>
            <a:rPr lang="fr-FR"/>
            <a:t>2 : Les besoins métiers</a:t>
          </a:r>
          <a:endParaRPr lang="en-US"/>
        </a:p>
      </dgm:t>
    </dgm:pt>
    <dgm:pt modelId="{1A488D1B-F12B-4CBB-BF75-6BF430A1224B}" type="parTrans" cxnId="{1DC28353-B2FD-4DE8-8E05-89543E04A724}">
      <dgm:prSet/>
      <dgm:spPr/>
      <dgm:t>
        <a:bodyPr/>
        <a:lstStyle/>
        <a:p>
          <a:endParaRPr lang="en-US"/>
        </a:p>
      </dgm:t>
    </dgm:pt>
    <dgm:pt modelId="{B28D6EC3-DEA0-4086-951B-AF7E55BB444D}" type="sibTrans" cxnId="{1DC28353-B2FD-4DE8-8E05-89543E04A724}">
      <dgm:prSet/>
      <dgm:spPr/>
      <dgm:t>
        <a:bodyPr/>
        <a:lstStyle/>
        <a:p>
          <a:endParaRPr lang="en-US"/>
        </a:p>
      </dgm:t>
    </dgm:pt>
    <dgm:pt modelId="{0689E8CA-87E3-4224-AB68-A7611C2E9F45}">
      <dgm:prSet/>
      <dgm:spPr/>
      <dgm:t>
        <a:bodyPr/>
        <a:lstStyle/>
        <a:p>
          <a:r>
            <a:rPr lang="fr-FR"/>
            <a:t>3 : Conception</a:t>
          </a:r>
          <a:endParaRPr lang="en-US"/>
        </a:p>
      </dgm:t>
    </dgm:pt>
    <dgm:pt modelId="{62C440CE-4CCF-4E60-BD58-CBACCA7BDB63}" type="parTrans" cxnId="{1393CD91-D8D1-44F2-94FD-5919FB3FC1F3}">
      <dgm:prSet/>
      <dgm:spPr/>
      <dgm:t>
        <a:bodyPr/>
        <a:lstStyle/>
        <a:p>
          <a:endParaRPr lang="en-US"/>
        </a:p>
      </dgm:t>
    </dgm:pt>
    <dgm:pt modelId="{4158DA50-DCB2-455D-806A-12A0DE4CA70D}" type="sibTrans" cxnId="{1393CD91-D8D1-44F2-94FD-5919FB3FC1F3}">
      <dgm:prSet/>
      <dgm:spPr/>
      <dgm:t>
        <a:bodyPr/>
        <a:lstStyle/>
        <a:p>
          <a:endParaRPr lang="en-US"/>
        </a:p>
      </dgm:t>
    </dgm:pt>
    <dgm:pt modelId="{6DC6D498-5A0A-4AB3-8685-BC1E58F8C840}">
      <dgm:prSet/>
      <dgm:spPr/>
      <dgm:t>
        <a:bodyPr/>
        <a:lstStyle/>
        <a:p>
          <a:r>
            <a:rPr lang="fr-FR"/>
            <a:t>4 : Développement</a:t>
          </a:r>
          <a:endParaRPr lang="en-US"/>
        </a:p>
      </dgm:t>
    </dgm:pt>
    <dgm:pt modelId="{2A8D4B84-8AD1-403E-A64C-E4715E920E7C}" type="parTrans" cxnId="{99803B54-5445-4E5B-91A8-129F4744D90C}">
      <dgm:prSet/>
      <dgm:spPr/>
      <dgm:t>
        <a:bodyPr/>
        <a:lstStyle/>
        <a:p>
          <a:endParaRPr lang="en-US"/>
        </a:p>
      </dgm:t>
    </dgm:pt>
    <dgm:pt modelId="{DAD7F000-F5FA-44E2-9735-83D699C05F3A}" type="sibTrans" cxnId="{99803B54-5445-4E5B-91A8-129F4744D90C}">
      <dgm:prSet/>
      <dgm:spPr/>
      <dgm:t>
        <a:bodyPr/>
        <a:lstStyle/>
        <a:p>
          <a:endParaRPr lang="en-US"/>
        </a:p>
      </dgm:t>
    </dgm:pt>
    <dgm:pt modelId="{6DAC7509-731F-4FD2-B04D-9EAEDA128B2B}">
      <dgm:prSet/>
      <dgm:spPr/>
      <dgm:t>
        <a:bodyPr/>
        <a:lstStyle/>
        <a:p>
          <a:r>
            <a:rPr lang="en-US"/>
            <a:t>6 : Conclusion</a:t>
          </a:r>
        </a:p>
      </dgm:t>
    </dgm:pt>
    <dgm:pt modelId="{4C82AC8A-448D-417F-959B-B6316E8F6C5A}" type="parTrans" cxnId="{B6D839C8-9FE0-41E8-9E6D-6B0826792C65}">
      <dgm:prSet/>
      <dgm:spPr/>
      <dgm:t>
        <a:bodyPr/>
        <a:lstStyle/>
        <a:p>
          <a:endParaRPr lang="en-US"/>
        </a:p>
      </dgm:t>
    </dgm:pt>
    <dgm:pt modelId="{EBEB0C3A-8674-44AB-A63E-4FC53D8F4E94}" type="sibTrans" cxnId="{B6D839C8-9FE0-41E8-9E6D-6B0826792C65}">
      <dgm:prSet/>
      <dgm:spPr/>
      <dgm:t>
        <a:bodyPr/>
        <a:lstStyle/>
        <a:p>
          <a:endParaRPr lang="en-US"/>
        </a:p>
      </dgm:t>
    </dgm:pt>
    <dgm:pt modelId="{9F4A5335-E93B-4B3B-954F-0257DCA77C0A}">
      <dgm:prSet/>
      <dgm:spPr/>
      <dgm:t>
        <a:bodyPr/>
        <a:lstStyle/>
        <a:p>
          <a:r>
            <a:rPr lang="en-US"/>
            <a:t>5 : Analyses</a:t>
          </a:r>
        </a:p>
      </dgm:t>
    </dgm:pt>
    <dgm:pt modelId="{A6E5D654-1EBE-49F8-9C3D-E4362AEBA20C}" type="parTrans" cxnId="{A22B3B95-11E7-43C0-9CF3-16EF57C70887}">
      <dgm:prSet/>
      <dgm:spPr/>
      <dgm:t>
        <a:bodyPr/>
        <a:lstStyle/>
        <a:p>
          <a:endParaRPr lang="fr-FR"/>
        </a:p>
      </dgm:t>
    </dgm:pt>
    <dgm:pt modelId="{79F82FFF-47C8-496A-BA20-FA228B073465}" type="sibTrans" cxnId="{A22B3B95-11E7-43C0-9CF3-16EF57C70887}">
      <dgm:prSet/>
      <dgm:spPr/>
      <dgm:t>
        <a:bodyPr/>
        <a:lstStyle/>
        <a:p>
          <a:endParaRPr lang="fr-FR"/>
        </a:p>
      </dgm:t>
    </dgm:pt>
    <dgm:pt modelId="{E58216C3-A94D-4C07-AE3F-D9F873D17688}" type="pres">
      <dgm:prSet presAssocID="{D8C683DF-9C55-4E15-8F89-0F5C0F3E5316}" presName="linear" presStyleCnt="0">
        <dgm:presLayoutVars>
          <dgm:dir/>
          <dgm:animLvl val="lvl"/>
          <dgm:resizeHandles val="exact"/>
        </dgm:presLayoutVars>
      </dgm:prSet>
      <dgm:spPr/>
    </dgm:pt>
    <dgm:pt modelId="{F223FCF8-2538-453C-B33B-C5152DB5DD4B}" type="pres">
      <dgm:prSet presAssocID="{B529CDCF-3049-40BB-979E-F17B72E5249E}" presName="parentLin" presStyleCnt="0"/>
      <dgm:spPr/>
    </dgm:pt>
    <dgm:pt modelId="{F472B092-4B2C-429D-9A4E-BE0439CD981F}" type="pres">
      <dgm:prSet presAssocID="{B529CDCF-3049-40BB-979E-F17B72E5249E}" presName="parentLeftMargin" presStyleLbl="node1" presStyleIdx="0" presStyleCnt="6"/>
      <dgm:spPr/>
    </dgm:pt>
    <dgm:pt modelId="{6B4871F4-71D7-40EA-88FE-556C70309DF6}" type="pres">
      <dgm:prSet presAssocID="{B529CDCF-3049-40BB-979E-F17B72E5249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9D09E9A-1FB0-4CD1-AAB2-796C8CAAC5AD}" type="pres">
      <dgm:prSet presAssocID="{B529CDCF-3049-40BB-979E-F17B72E5249E}" presName="negativeSpace" presStyleCnt="0"/>
      <dgm:spPr/>
    </dgm:pt>
    <dgm:pt modelId="{43420658-5080-42F6-91BA-ADBC50EE3D14}" type="pres">
      <dgm:prSet presAssocID="{B529CDCF-3049-40BB-979E-F17B72E5249E}" presName="childText" presStyleLbl="conFgAcc1" presStyleIdx="0" presStyleCnt="6">
        <dgm:presLayoutVars>
          <dgm:bulletEnabled val="1"/>
        </dgm:presLayoutVars>
      </dgm:prSet>
      <dgm:spPr/>
    </dgm:pt>
    <dgm:pt modelId="{44EEC9AF-3405-4DC7-9908-965D03862A9D}" type="pres">
      <dgm:prSet presAssocID="{A8085CF0-7B15-4029-A67E-5A250BEB1E10}" presName="spaceBetweenRectangles" presStyleCnt="0"/>
      <dgm:spPr/>
    </dgm:pt>
    <dgm:pt modelId="{9ED716BE-543F-40D0-81E0-8F6406176638}" type="pres">
      <dgm:prSet presAssocID="{A6360062-5C82-4489-A4B8-82B5176DEB9C}" presName="parentLin" presStyleCnt="0"/>
      <dgm:spPr/>
    </dgm:pt>
    <dgm:pt modelId="{40FB310B-3E0B-4466-9C7A-D0A247177C96}" type="pres">
      <dgm:prSet presAssocID="{A6360062-5C82-4489-A4B8-82B5176DEB9C}" presName="parentLeftMargin" presStyleLbl="node1" presStyleIdx="0" presStyleCnt="6"/>
      <dgm:spPr/>
    </dgm:pt>
    <dgm:pt modelId="{87B9D575-1264-460B-B508-4BC7E606149E}" type="pres">
      <dgm:prSet presAssocID="{A6360062-5C82-4489-A4B8-82B5176DEB9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76E6C97-2B5B-4C65-AF7F-1029CFA24028}" type="pres">
      <dgm:prSet presAssocID="{A6360062-5C82-4489-A4B8-82B5176DEB9C}" presName="negativeSpace" presStyleCnt="0"/>
      <dgm:spPr/>
    </dgm:pt>
    <dgm:pt modelId="{C144FC3B-B9E5-4865-A398-AE58C9B84C66}" type="pres">
      <dgm:prSet presAssocID="{A6360062-5C82-4489-A4B8-82B5176DEB9C}" presName="childText" presStyleLbl="conFgAcc1" presStyleIdx="1" presStyleCnt="6">
        <dgm:presLayoutVars>
          <dgm:bulletEnabled val="1"/>
        </dgm:presLayoutVars>
      </dgm:prSet>
      <dgm:spPr/>
    </dgm:pt>
    <dgm:pt modelId="{5CE2ADB0-9584-4D22-B746-DA2974141C69}" type="pres">
      <dgm:prSet presAssocID="{B28D6EC3-DEA0-4086-951B-AF7E55BB444D}" presName="spaceBetweenRectangles" presStyleCnt="0"/>
      <dgm:spPr/>
    </dgm:pt>
    <dgm:pt modelId="{9E81EBC6-DB20-40D4-8B4F-9FBE427A673D}" type="pres">
      <dgm:prSet presAssocID="{0689E8CA-87E3-4224-AB68-A7611C2E9F45}" presName="parentLin" presStyleCnt="0"/>
      <dgm:spPr/>
    </dgm:pt>
    <dgm:pt modelId="{71A3BDE5-D2E3-4A25-828B-DF73D5FC462F}" type="pres">
      <dgm:prSet presAssocID="{0689E8CA-87E3-4224-AB68-A7611C2E9F45}" presName="parentLeftMargin" presStyleLbl="node1" presStyleIdx="1" presStyleCnt="6"/>
      <dgm:spPr/>
    </dgm:pt>
    <dgm:pt modelId="{08E05B71-3CC6-40C7-800F-337245ED75A5}" type="pres">
      <dgm:prSet presAssocID="{0689E8CA-87E3-4224-AB68-A7611C2E9F4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C9D80C8-6E06-40B2-AD21-DD8EE96BCF93}" type="pres">
      <dgm:prSet presAssocID="{0689E8CA-87E3-4224-AB68-A7611C2E9F45}" presName="negativeSpace" presStyleCnt="0"/>
      <dgm:spPr/>
    </dgm:pt>
    <dgm:pt modelId="{0A910F93-C2F4-4FB3-BD79-D9B02A698802}" type="pres">
      <dgm:prSet presAssocID="{0689E8CA-87E3-4224-AB68-A7611C2E9F45}" presName="childText" presStyleLbl="conFgAcc1" presStyleIdx="2" presStyleCnt="6">
        <dgm:presLayoutVars>
          <dgm:bulletEnabled val="1"/>
        </dgm:presLayoutVars>
      </dgm:prSet>
      <dgm:spPr/>
    </dgm:pt>
    <dgm:pt modelId="{B39CA67B-10C7-4BF4-89AF-BB1639104202}" type="pres">
      <dgm:prSet presAssocID="{4158DA50-DCB2-455D-806A-12A0DE4CA70D}" presName="spaceBetweenRectangles" presStyleCnt="0"/>
      <dgm:spPr/>
    </dgm:pt>
    <dgm:pt modelId="{692153B5-0872-4BB5-BFDC-888E06958D8F}" type="pres">
      <dgm:prSet presAssocID="{6DC6D498-5A0A-4AB3-8685-BC1E58F8C840}" presName="parentLin" presStyleCnt="0"/>
      <dgm:spPr/>
    </dgm:pt>
    <dgm:pt modelId="{55414995-7723-43CA-8D6C-74DFF5F5470E}" type="pres">
      <dgm:prSet presAssocID="{6DC6D498-5A0A-4AB3-8685-BC1E58F8C840}" presName="parentLeftMargin" presStyleLbl="node1" presStyleIdx="2" presStyleCnt="6"/>
      <dgm:spPr/>
    </dgm:pt>
    <dgm:pt modelId="{681F592E-50B3-447E-9376-7846E3B0EF48}" type="pres">
      <dgm:prSet presAssocID="{6DC6D498-5A0A-4AB3-8685-BC1E58F8C84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697979E-BC42-4153-853A-DC79EE6FC809}" type="pres">
      <dgm:prSet presAssocID="{6DC6D498-5A0A-4AB3-8685-BC1E58F8C840}" presName="negativeSpace" presStyleCnt="0"/>
      <dgm:spPr/>
    </dgm:pt>
    <dgm:pt modelId="{A04A4CE2-DD33-451F-8105-F3D6FE71FD6A}" type="pres">
      <dgm:prSet presAssocID="{6DC6D498-5A0A-4AB3-8685-BC1E58F8C840}" presName="childText" presStyleLbl="conFgAcc1" presStyleIdx="3" presStyleCnt="6">
        <dgm:presLayoutVars>
          <dgm:bulletEnabled val="1"/>
        </dgm:presLayoutVars>
      </dgm:prSet>
      <dgm:spPr/>
    </dgm:pt>
    <dgm:pt modelId="{673D3516-4AC1-4217-BCE7-C1F694848184}" type="pres">
      <dgm:prSet presAssocID="{DAD7F000-F5FA-44E2-9735-83D699C05F3A}" presName="spaceBetweenRectangles" presStyleCnt="0"/>
      <dgm:spPr/>
    </dgm:pt>
    <dgm:pt modelId="{01CD76BF-49E9-4513-AAC4-B4F03C9E7E1C}" type="pres">
      <dgm:prSet presAssocID="{9F4A5335-E93B-4B3B-954F-0257DCA77C0A}" presName="parentLin" presStyleCnt="0"/>
      <dgm:spPr/>
    </dgm:pt>
    <dgm:pt modelId="{650473D1-B24A-4420-AEB1-6695D184C90F}" type="pres">
      <dgm:prSet presAssocID="{9F4A5335-E93B-4B3B-954F-0257DCA77C0A}" presName="parentLeftMargin" presStyleLbl="node1" presStyleIdx="3" presStyleCnt="6"/>
      <dgm:spPr/>
    </dgm:pt>
    <dgm:pt modelId="{5A5279E6-5EAB-487B-91D3-A1BDEB5B1B05}" type="pres">
      <dgm:prSet presAssocID="{9F4A5335-E93B-4B3B-954F-0257DCA77C0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EC767BE-3366-41E8-B1E1-EBB8C54EE3DA}" type="pres">
      <dgm:prSet presAssocID="{9F4A5335-E93B-4B3B-954F-0257DCA77C0A}" presName="negativeSpace" presStyleCnt="0"/>
      <dgm:spPr/>
    </dgm:pt>
    <dgm:pt modelId="{57ACBAE4-11A3-4A47-AE5B-139E66FB0318}" type="pres">
      <dgm:prSet presAssocID="{9F4A5335-E93B-4B3B-954F-0257DCA77C0A}" presName="childText" presStyleLbl="conFgAcc1" presStyleIdx="4" presStyleCnt="6">
        <dgm:presLayoutVars>
          <dgm:bulletEnabled val="1"/>
        </dgm:presLayoutVars>
      </dgm:prSet>
      <dgm:spPr/>
    </dgm:pt>
    <dgm:pt modelId="{0FD74C5D-7C7B-4D6A-BF02-2C713B432845}" type="pres">
      <dgm:prSet presAssocID="{79F82FFF-47C8-496A-BA20-FA228B073465}" presName="spaceBetweenRectangles" presStyleCnt="0"/>
      <dgm:spPr/>
    </dgm:pt>
    <dgm:pt modelId="{208D5165-DC57-4EB4-BE90-37BE152988F6}" type="pres">
      <dgm:prSet presAssocID="{6DAC7509-731F-4FD2-B04D-9EAEDA128B2B}" presName="parentLin" presStyleCnt="0"/>
      <dgm:spPr/>
    </dgm:pt>
    <dgm:pt modelId="{5FE3994E-1BF5-40C7-8E88-2640DE5E1D60}" type="pres">
      <dgm:prSet presAssocID="{6DAC7509-731F-4FD2-B04D-9EAEDA128B2B}" presName="parentLeftMargin" presStyleLbl="node1" presStyleIdx="4" presStyleCnt="6"/>
      <dgm:spPr/>
    </dgm:pt>
    <dgm:pt modelId="{B5C93038-EB3B-4E78-8C6A-14CBCA0C59F0}" type="pres">
      <dgm:prSet presAssocID="{6DAC7509-731F-4FD2-B04D-9EAEDA128B2B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C7511CED-CDA4-43C3-95DA-44D5625DA330}" type="pres">
      <dgm:prSet presAssocID="{6DAC7509-731F-4FD2-B04D-9EAEDA128B2B}" presName="negativeSpace" presStyleCnt="0"/>
      <dgm:spPr/>
    </dgm:pt>
    <dgm:pt modelId="{B3A4A5A8-1EA4-481C-8AD2-E37F96D948D7}" type="pres">
      <dgm:prSet presAssocID="{6DAC7509-731F-4FD2-B04D-9EAEDA128B2B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8177920F-DF40-4E3C-B113-11958E772621}" type="presOf" srcId="{A6360062-5C82-4489-A4B8-82B5176DEB9C}" destId="{87B9D575-1264-460B-B508-4BC7E606149E}" srcOrd="1" destOrd="0" presId="urn:microsoft.com/office/officeart/2005/8/layout/list1"/>
    <dgm:cxn modelId="{FB96311A-24ED-4CD5-B3C3-5E49879D5F7A}" type="presOf" srcId="{6DAC7509-731F-4FD2-B04D-9EAEDA128B2B}" destId="{5FE3994E-1BF5-40C7-8E88-2640DE5E1D60}" srcOrd="0" destOrd="0" presId="urn:microsoft.com/office/officeart/2005/8/layout/list1"/>
    <dgm:cxn modelId="{005E4C25-85A0-4026-8B90-E2A1EF7A8514}" type="presOf" srcId="{9F4A5335-E93B-4B3B-954F-0257DCA77C0A}" destId="{5A5279E6-5EAB-487B-91D3-A1BDEB5B1B05}" srcOrd="1" destOrd="0" presId="urn:microsoft.com/office/officeart/2005/8/layout/list1"/>
    <dgm:cxn modelId="{88D0B16D-9A0F-4D45-A2F5-F03CBD4F02EC}" type="presOf" srcId="{6DC6D498-5A0A-4AB3-8685-BC1E58F8C840}" destId="{681F592E-50B3-447E-9376-7846E3B0EF48}" srcOrd="1" destOrd="0" presId="urn:microsoft.com/office/officeart/2005/8/layout/list1"/>
    <dgm:cxn modelId="{1DC28353-B2FD-4DE8-8E05-89543E04A724}" srcId="{D8C683DF-9C55-4E15-8F89-0F5C0F3E5316}" destId="{A6360062-5C82-4489-A4B8-82B5176DEB9C}" srcOrd="1" destOrd="0" parTransId="{1A488D1B-F12B-4CBB-BF75-6BF430A1224B}" sibTransId="{B28D6EC3-DEA0-4086-951B-AF7E55BB444D}"/>
    <dgm:cxn modelId="{99803B54-5445-4E5B-91A8-129F4744D90C}" srcId="{D8C683DF-9C55-4E15-8F89-0F5C0F3E5316}" destId="{6DC6D498-5A0A-4AB3-8685-BC1E58F8C840}" srcOrd="3" destOrd="0" parTransId="{2A8D4B84-8AD1-403E-A64C-E4715E920E7C}" sibTransId="{DAD7F000-F5FA-44E2-9735-83D699C05F3A}"/>
    <dgm:cxn modelId="{22CD1775-0BBA-4BC4-A3DC-038FE06B78DA}" type="presOf" srcId="{9F4A5335-E93B-4B3B-954F-0257DCA77C0A}" destId="{650473D1-B24A-4420-AEB1-6695D184C90F}" srcOrd="0" destOrd="0" presId="urn:microsoft.com/office/officeart/2005/8/layout/list1"/>
    <dgm:cxn modelId="{1393CD91-D8D1-44F2-94FD-5919FB3FC1F3}" srcId="{D8C683DF-9C55-4E15-8F89-0F5C0F3E5316}" destId="{0689E8CA-87E3-4224-AB68-A7611C2E9F45}" srcOrd="2" destOrd="0" parTransId="{62C440CE-4CCF-4E60-BD58-CBACCA7BDB63}" sibTransId="{4158DA50-DCB2-455D-806A-12A0DE4CA70D}"/>
    <dgm:cxn modelId="{A22B3B95-11E7-43C0-9CF3-16EF57C70887}" srcId="{D8C683DF-9C55-4E15-8F89-0F5C0F3E5316}" destId="{9F4A5335-E93B-4B3B-954F-0257DCA77C0A}" srcOrd="4" destOrd="0" parTransId="{A6E5D654-1EBE-49F8-9C3D-E4362AEBA20C}" sibTransId="{79F82FFF-47C8-496A-BA20-FA228B073465}"/>
    <dgm:cxn modelId="{CFB2D098-8F07-4166-BA2C-1F38F79772BE}" type="presOf" srcId="{B529CDCF-3049-40BB-979E-F17B72E5249E}" destId="{6B4871F4-71D7-40EA-88FE-556C70309DF6}" srcOrd="1" destOrd="0" presId="urn:microsoft.com/office/officeart/2005/8/layout/list1"/>
    <dgm:cxn modelId="{411CF99D-14F4-44E7-902B-53FE5929A921}" type="presOf" srcId="{6DAC7509-731F-4FD2-B04D-9EAEDA128B2B}" destId="{B5C93038-EB3B-4E78-8C6A-14CBCA0C59F0}" srcOrd="1" destOrd="0" presId="urn:microsoft.com/office/officeart/2005/8/layout/list1"/>
    <dgm:cxn modelId="{BE782FA8-8E7A-4384-99FC-7C764A1914AE}" srcId="{D8C683DF-9C55-4E15-8F89-0F5C0F3E5316}" destId="{B529CDCF-3049-40BB-979E-F17B72E5249E}" srcOrd="0" destOrd="0" parTransId="{1D6F61AC-C60C-4287-AB31-BE39D5E58939}" sibTransId="{A8085CF0-7B15-4029-A67E-5A250BEB1E10}"/>
    <dgm:cxn modelId="{B3AD69B2-20B3-45F8-8D72-A05071FACE31}" type="presOf" srcId="{B529CDCF-3049-40BB-979E-F17B72E5249E}" destId="{F472B092-4B2C-429D-9A4E-BE0439CD981F}" srcOrd="0" destOrd="0" presId="urn:microsoft.com/office/officeart/2005/8/layout/list1"/>
    <dgm:cxn modelId="{209471B8-FAF5-4B8C-8040-77318643BCA9}" type="presOf" srcId="{D8C683DF-9C55-4E15-8F89-0F5C0F3E5316}" destId="{E58216C3-A94D-4C07-AE3F-D9F873D17688}" srcOrd="0" destOrd="0" presId="urn:microsoft.com/office/officeart/2005/8/layout/list1"/>
    <dgm:cxn modelId="{B6D839C8-9FE0-41E8-9E6D-6B0826792C65}" srcId="{D8C683DF-9C55-4E15-8F89-0F5C0F3E5316}" destId="{6DAC7509-731F-4FD2-B04D-9EAEDA128B2B}" srcOrd="5" destOrd="0" parTransId="{4C82AC8A-448D-417F-959B-B6316E8F6C5A}" sibTransId="{EBEB0C3A-8674-44AB-A63E-4FC53D8F4E94}"/>
    <dgm:cxn modelId="{7E55B9CC-1D52-4BB0-B694-82E0F5309731}" type="presOf" srcId="{0689E8CA-87E3-4224-AB68-A7611C2E9F45}" destId="{08E05B71-3CC6-40C7-800F-337245ED75A5}" srcOrd="1" destOrd="0" presId="urn:microsoft.com/office/officeart/2005/8/layout/list1"/>
    <dgm:cxn modelId="{8D29D2DA-8DB4-434F-954A-42410DA84AE1}" type="presOf" srcId="{6DC6D498-5A0A-4AB3-8685-BC1E58F8C840}" destId="{55414995-7723-43CA-8D6C-74DFF5F5470E}" srcOrd="0" destOrd="0" presId="urn:microsoft.com/office/officeart/2005/8/layout/list1"/>
    <dgm:cxn modelId="{C8A1BAE0-9A10-4553-8AB6-15EF5B553A55}" type="presOf" srcId="{A6360062-5C82-4489-A4B8-82B5176DEB9C}" destId="{40FB310B-3E0B-4466-9C7A-D0A247177C96}" srcOrd="0" destOrd="0" presId="urn:microsoft.com/office/officeart/2005/8/layout/list1"/>
    <dgm:cxn modelId="{CBEDACF5-73F3-4D24-9D86-3890AE220DAC}" type="presOf" srcId="{0689E8CA-87E3-4224-AB68-A7611C2E9F45}" destId="{71A3BDE5-D2E3-4A25-828B-DF73D5FC462F}" srcOrd="0" destOrd="0" presId="urn:microsoft.com/office/officeart/2005/8/layout/list1"/>
    <dgm:cxn modelId="{75EE4C36-C468-484A-AD9C-79F53863E07A}" type="presParOf" srcId="{E58216C3-A94D-4C07-AE3F-D9F873D17688}" destId="{F223FCF8-2538-453C-B33B-C5152DB5DD4B}" srcOrd="0" destOrd="0" presId="urn:microsoft.com/office/officeart/2005/8/layout/list1"/>
    <dgm:cxn modelId="{2B95F29C-97BC-413B-8950-E4375CD3EC54}" type="presParOf" srcId="{F223FCF8-2538-453C-B33B-C5152DB5DD4B}" destId="{F472B092-4B2C-429D-9A4E-BE0439CD981F}" srcOrd="0" destOrd="0" presId="urn:microsoft.com/office/officeart/2005/8/layout/list1"/>
    <dgm:cxn modelId="{E7E9FC52-4A92-4E4F-AE02-BDBB68B4E3E6}" type="presParOf" srcId="{F223FCF8-2538-453C-B33B-C5152DB5DD4B}" destId="{6B4871F4-71D7-40EA-88FE-556C70309DF6}" srcOrd="1" destOrd="0" presId="urn:microsoft.com/office/officeart/2005/8/layout/list1"/>
    <dgm:cxn modelId="{C8081B4C-0967-4238-83E7-FF90706A6432}" type="presParOf" srcId="{E58216C3-A94D-4C07-AE3F-D9F873D17688}" destId="{F9D09E9A-1FB0-4CD1-AAB2-796C8CAAC5AD}" srcOrd="1" destOrd="0" presId="urn:microsoft.com/office/officeart/2005/8/layout/list1"/>
    <dgm:cxn modelId="{EDF40486-5592-4B35-B9DA-7C40F15FE217}" type="presParOf" srcId="{E58216C3-A94D-4C07-AE3F-D9F873D17688}" destId="{43420658-5080-42F6-91BA-ADBC50EE3D14}" srcOrd="2" destOrd="0" presId="urn:microsoft.com/office/officeart/2005/8/layout/list1"/>
    <dgm:cxn modelId="{FDAAF478-D0F9-4A6C-9ABE-EB79FC55A176}" type="presParOf" srcId="{E58216C3-A94D-4C07-AE3F-D9F873D17688}" destId="{44EEC9AF-3405-4DC7-9908-965D03862A9D}" srcOrd="3" destOrd="0" presId="urn:microsoft.com/office/officeart/2005/8/layout/list1"/>
    <dgm:cxn modelId="{98C77AEE-729A-4CE9-B654-BEFF9F428EA8}" type="presParOf" srcId="{E58216C3-A94D-4C07-AE3F-D9F873D17688}" destId="{9ED716BE-543F-40D0-81E0-8F6406176638}" srcOrd="4" destOrd="0" presId="urn:microsoft.com/office/officeart/2005/8/layout/list1"/>
    <dgm:cxn modelId="{ADC74575-747E-4B3E-AC7A-44960B056E76}" type="presParOf" srcId="{9ED716BE-543F-40D0-81E0-8F6406176638}" destId="{40FB310B-3E0B-4466-9C7A-D0A247177C96}" srcOrd="0" destOrd="0" presId="urn:microsoft.com/office/officeart/2005/8/layout/list1"/>
    <dgm:cxn modelId="{80C26617-A44A-4BEF-906E-5E094038CB48}" type="presParOf" srcId="{9ED716BE-543F-40D0-81E0-8F6406176638}" destId="{87B9D575-1264-460B-B508-4BC7E606149E}" srcOrd="1" destOrd="0" presId="urn:microsoft.com/office/officeart/2005/8/layout/list1"/>
    <dgm:cxn modelId="{2EAAB180-D347-4003-B480-F62BFBA5780A}" type="presParOf" srcId="{E58216C3-A94D-4C07-AE3F-D9F873D17688}" destId="{876E6C97-2B5B-4C65-AF7F-1029CFA24028}" srcOrd="5" destOrd="0" presId="urn:microsoft.com/office/officeart/2005/8/layout/list1"/>
    <dgm:cxn modelId="{C9199DD1-090B-486D-9833-F85D1652B1C6}" type="presParOf" srcId="{E58216C3-A94D-4C07-AE3F-D9F873D17688}" destId="{C144FC3B-B9E5-4865-A398-AE58C9B84C66}" srcOrd="6" destOrd="0" presId="urn:microsoft.com/office/officeart/2005/8/layout/list1"/>
    <dgm:cxn modelId="{58E04F3D-DE20-43E9-A789-ADDDFAA3CC48}" type="presParOf" srcId="{E58216C3-A94D-4C07-AE3F-D9F873D17688}" destId="{5CE2ADB0-9584-4D22-B746-DA2974141C69}" srcOrd="7" destOrd="0" presId="urn:microsoft.com/office/officeart/2005/8/layout/list1"/>
    <dgm:cxn modelId="{118DCDBF-D01B-4773-9EAD-39792E047944}" type="presParOf" srcId="{E58216C3-A94D-4C07-AE3F-D9F873D17688}" destId="{9E81EBC6-DB20-40D4-8B4F-9FBE427A673D}" srcOrd="8" destOrd="0" presId="urn:microsoft.com/office/officeart/2005/8/layout/list1"/>
    <dgm:cxn modelId="{3B2214E5-91B6-42ED-82D5-816744AD5432}" type="presParOf" srcId="{9E81EBC6-DB20-40D4-8B4F-9FBE427A673D}" destId="{71A3BDE5-D2E3-4A25-828B-DF73D5FC462F}" srcOrd="0" destOrd="0" presId="urn:microsoft.com/office/officeart/2005/8/layout/list1"/>
    <dgm:cxn modelId="{F10A1774-FF72-4146-8B22-5BC96C6AB482}" type="presParOf" srcId="{9E81EBC6-DB20-40D4-8B4F-9FBE427A673D}" destId="{08E05B71-3CC6-40C7-800F-337245ED75A5}" srcOrd="1" destOrd="0" presId="urn:microsoft.com/office/officeart/2005/8/layout/list1"/>
    <dgm:cxn modelId="{02619A7A-4422-4DCA-94AE-9161502F07E2}" type="presParOf" srcId="{E58216C3-A94D-4C07-AE3F-D9F873D17688}" destId="{1C9D80C8-6E06-40B2-AD21-DD8EE96BCF93}" srcOrd="9" destOrd="0" presId="urn:microsoft.com/office/officeart/2005/8/layout/list1"/>
    <dgm:cxn modelId="{E5E45951-F177-4D07-8CFB-8B517F4B522A}" type="presParOf" srcId="{E58216C3-A94D-4C07-AE3F-D9F873D17688}" destId="{0A910F93-C2F4-4FB3-BD79-D9B02A698802}" srcOrd="10" destOrd="0" presId="urn:microsoft.com/office/officeart/2005/8/layout/list1"/>
    <dgm:cxn modelId="{3D7C9B7A-6F3F-407F-8165-898D13268F64}" type="presParOf" srcId="{E58216C3-A94D-4C07-AE3F-D9F873D17688}" destId="{B39CA67B-10C7-4BF4-89AF-BB1639104202}" srcOrd="11" destOrd="0" presId="urn:microsoft.com/office/officeart/2005/8/layout/list1"/>
    <dgm:cxn modelId="{8A8E9016-582D-46EC-83A1-5CF4B6A83685}" type="presParOf" srcId="{E58216C3-A94D-4C07-AE3F-D9F873D17688}" destId="{692153B5-0872-4BB5-BFDC-888E06958D8F}" srcOrd="12" destOrd="0" presId="urn:microsoft.com/office/officeart/2005/8/layout/list1"/>
    <dgm:cxn modelId="{E8DD09A3-657D-4335-9E88-C954A02A8AA0}" type="presParOf" srcId="{692153B5-0872-4BB5-BFDC-888E06958D8F}" destId="{55414995-7723-43CA-8D6C-74DFF5F5470E}" srcOrd="0" destOrd="0" presId="urn:microsoft.com/office/officeart/2005/8/layout/list1"/>
    <dgm:cxn modelId="{D2B363DE-FE45-438E-B3CE-98D9FA6D5998}" type="presParOf" srcId="{692153B5-0872-4BB5-BFDC-888E06958D8F}" destId="{681F592E-50B3-447E-9376-7846E3B0EF48}" srcOrd="1" destOrd="0" presId="urn:microsoft.com/office/officeart/2005/8/layout/list1"/>
    <dgm:cxn modelId="{13F76012-E107-401E-B373-2F4CAB7F8DC0}" type="presParOf" srcId="{E58216C3-A94D-4C07-AE3F-D9F873D17688}" destId="{F697979E-BC42-4153-853A-DC79EE6FC809}" srcOrd="13" destOrd="0" presId="urn:microsoft.com/office/officeart/2005/8/layout/list1"/>
    <dgm:cxn modelId="{DA4E3718-C158-41F8-8415-E4D0BD21B4AD}" type="presParOf" srcId="{E58216C3-A94D-4C07-AE3F-D9F873D17688}" destId="{A04A4CE2-DD33-451F-8105-F3D6FE71FD6A}" srcOrd="14" destOrd="0" presId="urn:microsoft.com/office/officeart/2005/8/layout/list1"/>
    <dgm:cxn modelId="{8BDB3644-35A0-4DA0-B683-C46873E0A603}" type="presParOf" srcId="{E58216C3-A94D-4C07-AE3F-D9F873D17688}" destId="{673D3516-4AC1-4217-BCE7-C1F694848184}" srcOrd="15" destOrd="0" presId="urn:microsoft.com/office/officeart/2005/8/layout/list1"/>
    <dgm:cxn modelId="{CC75E802-89AA-448B-A3E8-80263B2DDAED}" type="presParOf" srcId="{E58216C3-A94D-4C07-AE3F-D9F873D17688}" destId="{01CD76BF-49E9-4513-AAC4-B4F03C9E7E1C}" srcOrd="16" destOrd="0" presId="urn:microsoft.com/office/officeart/2005/8/layout/list1"/>
    <dgm:cxn modelId="{DA850E48-D2F1-47C9-AFF3-8BF4A3FF0897}" type="presParOf" srcId="{01CD76BF-49E9-4513-AAC4-B4F03C9E7E1C}" destId="{650473D1-B24A-4420-AEB1-6695D184C90F}" srcOrd="0" destOrd="0" presId="urn:microsoft.com/office/officeart/2005/8/layout/list1"/>
    <dgm:cxn modelId="{1B9BA303-A2A4-4E11-B26C-7977943AB1FB}" type="presParOf" srcId="{01CD76BF-49E9-4513-AAC4-B4F03C9E7E1C}" destId="{5A5279E6-5EAB-487B-91D3-A1BDEB5B1B05}" srcOrd="1" destOrd="0" presId="urn:microsoft.com/office/officeart/2005/8/layout/list1"/>
    <dgm:cxn modelId="{153B822C-B94E-48A2-9520-5D24CD30E069}" type="presParOf" srcId="{E58216C3-A94D-4C07-AE3F-D9F873D17688}" destId="{AEC767BE-3366-41E8-B1E1-EBB8C54EE3DA}" srcOrd="17" destOrd="0" presId="urn:microsoft.com/office/officeart/2005/8/layout/list1"/>
    <dgm:cxn modelId="{5F4C134F-A77D-48F5-860D-4921989FEA82}" type="presParOf" srcId="{E58216C3-A94D-4C07-AE3F-D9F873D17688}" destId="{57ACBAE4-11A3-4A47-AE5B-139E66FB0318}" srcOrd="18" destOrd="0" presId="urn:microsoft.com/office/officeart/2005/8/layout/list1"/>
    <dgm:cxn modelId="{ADF7A8B3-D5D4-443C-A44E-7583E4D510DE}" type="presParOf" srcId="{E58216C3-A94D-4C07-AE3F-D9F873D17688}" destId="{0FD74C5D-7C7B-4D6A-BF02-2C713B432845}" srcOrd="19" destOrd="0" presId="urn:microsoft.com/office/officeart/2005/8/layout/list1"/>
    <dgm:cxn modelId="{BB7FA2E5-2333-48A7-8A3D-574C56951543}" type="presParOf" srcId="{E58216C3-A94D-4C07-AE3F-D9F873D17688}" destId="{208D5165-DC57-4EB4-BE90-37BE152988F6}" srcOrd="20" destOrd="0" presId="urn:microsoft.com/office/officeart/2005/8/layout/list1"/>
    <dgm:cxn modelId="{77578824-F8AB-478D-A6B7-88F012FA02D5}" type="presParOf" srcId="{208D5165-DC57-4EB4-BE90-37BE152988F6}" destId="{5FE3994E-1BF5-40C7-8E88-2640DE5E1D60}" srcOrd="0" destOrd="0" presId="urn:microsoft.com/office/officeart/2005/8/layout/list1"/>
    <dgm:cxn modelId="{CDFFF0EF-A60A-4F81-9CD2-B1F13CC89FCF}" type="presParOf" srcId="{208D5165-DC57-4EB4-BE90-37BE152988F6}" destId="{B5C93038-EB3B-4E78-8C6A-14CBCA0C59F0}" srcOrd="1" destOrd="0" presId="urn:microsoft.com/office/officeart/2005/8/layout/list1"/>
    <dgm:cxn modelId="{1023E4D2-21FA-4223-823E-9E244D00C754}" type="presParOf" srcId="{E58216C3-A94D-4C07-AE3F-D9F873D17688}" destId="{C7511CED-CDA4-43C3-95DA-44D5625DA330}" srcOrd="21" destOrd="0" presId="urn:microsoft.com/office/officeart/2005/8/layout/list1"/>
    <dgm:cxn modelId="{517B7214-A706-4160-A2A7-C56D71F8BEDA}" type="presParOf" srcId="{E58216C3-A94D-4C07-AE3F-D9F873D17688}" destId="{B3A4A5A8-1EA4-481C-8AD2-E37F96D948D7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C663BD-EEAD-4973-8E7D-529C71C3633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C3BAAA1-67B5-46DC-B62E-22975E5717C3}">
      <dgm:prSet/>
      <dgm:spPr/>
      <dgm:t>
        <a:bodyPr/>
        <a:lstStyle/>
        <a:p>
          <a:r>
            <a:rPr lang="fr-FR"/>
            <a:t>Attribution d’une valeur numérique entre 0 et 1</a:t>
          </a:r>
          <a:endParaRPr lang="en-US"/>
        </a:p>
      </dgm:t>
    </dgm:pt>
    <dgm:pt modelId="{271AC3C1-D5B4-4D45-9A15-CA91E54268FF}" type="parTrans" cxnId="{2B1D0D62-99D7-465C-B598-ADB964A04FFD}">
      <dgm:prSet/>
      <dgm:spPr/>
      <dgm:t>
        <a:bodyPr/>
        <a:lstStyle/>
        <a:p>
          <a:endParaRPr lang="en-US"/>
        </a:p>
      </dgm:t>
    </dgm:pt>
    <dgm:pt modelId="{03BE0DFF-5BB3-440A-951E-4E475726F7F7}" type="sibTrans" cxnId="{2B1D0D62-99D7-465C-B598-ADB964A04FFD}">
      <dgm:prSet/>
      <dgm:spPr/>
      <dgm:t>
        <a:bodyPr/>
        <a:lstStyle/>
        <a:p>
          <a:endParaRPr lang="en-US"/>
        </a:p>
      </dgm:t>
    </dgm:pt>
    <dgm:pt modelId="{00FA55C5-ACB6-432F-BC7D-A0370386F9C3}">
      <dgm:prSet/>
      <dgm:spPr/>
      <dgm:t>
        <a:bodyPr/>
        <a:lstStyle/>
        <a:p>
          <a:r>
            <a:rPr lang="fr-FR" dirty="0"/>
            <a:t>Pour chaque dimension correspondante de même type</a:t>
          </a:r>
          <a:endParaRPr lang="en-US" dirty="0"/>
        </a:p>
      </dgm:t>
    </dgm:pt>
    <dgm:pt modelId="{30BBD583-FFEF-4057-8F26-8CB0799B5410}" type="parTrans" cxnId="{36098DB6-247F-4B07-9AC0-27E06F60ACB1}">
      <dgm:prSet/>
      <dgm:spPr/>
      <dgm:t>
        <a:bodyPr/>
        <a:lstStyle/>
        <a:p>
          <a:endParaRPr lang="en-US"/>
        </a:p>
      </dgm:t>
    </dgm:pt>
    <dgm:pt modelId="{16D1F8EA-2450-462B-B39D-20AA3D17686D}" type="sibTrans" cxnId="{36098DB6-247F-4B07-9AC0-27E06F60ACB1}">
      <dgm:prSet/>
      <dgm:spPr/>
      <dgm:t>
        <a:bodyPr/>
        <a:lstStyle/>
        <a:p>
          <a:endParaRPr lang="en-US"/>
        </a:p>
      </dgm:t>
    </dgm:pt>
    <dgm:pt modelId="{AD6D5A3E-D338-4940-B657-A2C41F63EC53}">
      <dgm:prSet/>
      <dgm:spPr/>
      <dgm:t>
        <a:bodyPr/>
        <a:lstStyle/>
        <a:p>
          <a:r>
            <a:rPr lang="fr-FR"/>
            <a:t>Permet de mesurer la similitude entre la dimension à tester et celles du référentiel</a:t>
          </a:r>
          <a:endParaRPr lang="en-US"/>
        </a:p>
      </dgm:t>
    </dgm:pt>
    <dgm:pt modelId="{1321F383-D46F-4EBA-9292-C41621013453}" type="parTrans" cxnId="{5071A98A-FD64-46EA-A3F9-9A5B25CC01E2}">
      <dgm:prSet/>
      <dgm:spPr/>
      <dgm:t>
        <a:bodyPr/>
        <a:lstStyle/>
        <a:p>
          <a:endParaRPr lang="en-US"/>
        </a:p>
      </dgm:t>
    </dgm:pt>
    <dgm:pt modelId="{B0576D53-8CED-4616-9626-A1421EFA6EA5}" type="sibTrans" cxnId="{5071A98A-FD64-46EA-A3F9-9A5B25CC01E2}">
      <dgm:prSet/>
      <dgm:spPr/>
      <dgm:t>
        <a:bodyPr/>
        <a:lstStyle/>
        <a:p>
          <a:endParaRPr lang="en-US"/>
        </a:p>
      </dgm:t>
    </dgm:pt>
    <dgm:pt modelId="{33B367D0-3544-42CF-B9F5-9BF790B865C7}" type="pres">
      <dgm:prSet presAssocID="{97C663BD-EEAD-4973-8E7D-529C71C36339}" presName="root" presStyleCnt="0">
        <dgm:presLayoutVars>
          <dgm:dir/>
          <dgm:resizeHandles val="exact"/>
        </dgm:presLayoutVars>
      </dgm:prSet>
      <dgm:spPr/>
    </dgm:pt>
    <dgm:pt modelId="{552E3F12-C514-4248-9357-EF71C18B5E75}" type="pres">
      <dgm:prSet presAssocID="{6C3BAAA1-67B5-46DC-B62E-22975E5717C3}" presName="compNode" presStyleCnt="0"/>
      <dgm:spPr/>
    </dgm:pt>
    <dgm:pt modelId="{1BC1D173-278D-4E19-ACC5-D52807F615B1}" type="pres">
      <dgm:prSet presAssocID="{6C3BAAA1-67B5-46DC-B62E-22975E5717C3}" presName="bgRect" presStyleLbl="bgShp" presStyleIdx="0" presStyleCnt="3"/>
      <dgm:spPr/>
    </dgm:pt>
    <dgm:pt modelId="{7572EB6B-8581-45D0-B38E-5A465F00BFA3}" type="pres">
      <dgm:prSet presAssocID="{6C3BAAA1-67B5-46DC-B62E-22975E5717C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388CD060-2FC9-40F1-886C-F67AE7AD6A35}" type="pres">
      <dgm:prSet presAssocID="{6C3BAAA1-67B5-46DC-B62E-22975E5717C3}" presName="spaceRect" presStyleCnt="0"/>
      <dgm:spPr/>
    </dgm:pt>
    <dgm:pt modelId="{7150CF2D-B390-44C5-86CD-AD286A1B6CF2}" type="pres">
      <dgm:prSet presAssocID="{6C3BAAA1-67B5-46DC-B62E-22975E5717C3}" presName="parTx" presStyleLbl="revTx" presStyleIdx="0" presStyleCnt="3">
        <dgm:presLayoutVars>
          <dgm:chMax val="0"/>
          <dgm:chPref val="0"/>
        </dgm:presLayoutVars>
      </dgm:prSet>
      <dgm:spPr/>
    </dgm:pt>
    <dgm:pt modelId="{163E3405-8AC1-44D4-A47A-8AB7C7EA33F0}" type="pres">
      <dgm:prSet presAssocID="{03BE0DFF-5BB3-440A-951E-4E475726F7F7}" presName="sibTrans" presStyleCnt="0"/>
      <dgm:spPr/>
    </dgm:pt>
    <dgm:pt modelId="{23B2ECD2-ACFC-4CD7-9F11-D4692765F854}" type="pres">
      <dgm:prSet presAssocID="{00FA55C5-ACB6-432F-BC7D-A0370386F9C3}" presName="compNode" presStyleCnt="0"/>
      <dgm:spPr/>
    </dgm:pt>
    <dgm:pt modelId="{8BA29A30-99B8-40FA-AEEE-CE7475E6FB07}" type="pres">
      <dgm:prSet presAssocID="{00FA55C5-ACB6-432F-BC7D-A0370386F9C3}" presName="bgRect" presStyleLbl="bgShp" presStyleIdx="1" presStyleCnt="3"/>
      <dgm:spPr/>
    </dgm:pt>
    <dgm:pt modelId="{FE828CE2-4935-454F-B631-013CF2A58B6C}" type="pres">
      <dgm:prSet presAssocID="{00FA55C5-ACB6-432F-BC7D-A0370386F9C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ilisateur"/>
        </a:ext>
      </dgm:extLst>
    </dgm:pt>
    <dgm:pt modelId="{DCE631F5-358D-4E64-8E09-7636BA3DDB06}" type="pres">
      <dgm:prSet presAssocID="{00FA55C5-ACB6-432F-BC7D-A0370386F9C3}" presName="spaceRect" presStyleCnt="0"/>
      <dgm:spPr/>
    </dgm:pt>
    <dgm:pt modelId="{E125C35B-F609-40EC-BF1A-252F1407D6B9}" type="pres">
      <dgm:prSet presAssocID="{00FA55C5-ACB6-432F-BC7D-A0370386F9C3}" presName="parTx" presStyleLbl="revTx" presStyleIdx="1" presStyleCnt="3">
        <dgm:presLayoutVars>
          <dgm:chMax val="0"/>
          <dgm:chPref val="0"/>
        </dgm:presLayoutVars>
      </dgm:prSet>
      <dgm:spPr/>
    </dgm:pt>
    <dgm:pt modelId="{C12E083C-5BD1-4F8D-9B0B-D78A484B67B5}" type="pres">
      <dgm:prSet presAssocID="{16D1F8EA-2450-462B-B39D-20AA3D17686D}" presName="sibTrans" presStyleCnt="0"/>
      <dgm:spPr/>
    </dgm:pt>
    <dgm:pt modelId="{2B9A13FE-8EC1-4A74-9535-FE4B39FE766E}" type="pres">
      <dgm:prSet presAssocID="{AD6D5A3E-D338-4940-B657-A2C41F63EC53}" presName="compNode" presStyleCnt="0"/>
      <dgm:spPr/>
    </dgm:pt>
    <dgm:pt modelId="{1DD3C237-68B2-4C64-B1BC-C46966B4014C}" type="pres">
      <dgm:prSet presAssocID="{AD6D5A3E-D338-4940-B657-A2C41F63EC53}" presName="bgRect" presStyleLbl="bgShp" presStyleIdx="2" presStyleCnt="3"/>
      <dgm:spPr/>
    </dgm:pt>
    <dgm:pt modelId="{CE6F3B76-BD46-4A50-981E-CF442B6F691E}" type="pres">
      <dgm:prSet presAssocID="{AD6D5A3E-D338-4940-B657-A2C41F63EC5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9992D71C-E0C6-4879-A516-61C5E9047346}" type="pres">
      <dgm:prSet presAssocID="{AD6D5A3E-D338-4940-B657-A2C41F63EC53}" presName="spaceRect" presStyleCnt="0"/>
      <dgm:spPr/>
    </dgm:pt>
    <dgm:pt modelId="{9E1F24E0-B1F8-4598-B3F7-556BB200EF44}" type="pres">
      <dgm:prSet presAssocID="{AD6D5A3E-D338-4940-B657-A2C41F63EC5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B1D0D62-99D7-465C-B598-ADB964A04FFD}" srcId="{97C663BD-EEAD-4973-8E7D-529C71C36339}" destId="{6C3BAAA1-67B5-46DC-B62E-22975E5717C3}" srcOrd="0" destOrd="0" parTransId="{271AC3C1-D5B4-4D45-9A15-CA91E54268FF}" sibTransId="{03BE0DFF-5BB3-440A-951E-4E475726F7F7}"/>
    <dgm:cxn modelId="{4CA3E285-646F-4F00-83EB-896755985F6C}" type="presOf" srcId="{6C3BAAA1-67B5-46DC-B62E-22975E5717C3}" destId="{7150CF2D-B390-44C5-86CD-AD286A1B6CF2}" srcOrd="0" destOrd="0" presId="urn:microsoft.com/office/officeart/2018/2/layout/IconVerticalSolidList"/>
    <dgm:cxn modelId="{5071A98A-FD64-46EA-A3F9-9A5B25CC01E2}" srcId="{97C663BD-EEAD-4973-8E7D-529C71C36339}" destId="{AD6D5A3E-D338-4940-B657-A2C41F63EC53}" srcOrd="2" destOrd="0" parTransId="{1321F383-D46F-4EBA-9292-C41621013453}" sibTransId="{B0576D53-8CED-4616-9626-A1421EFA6EA5}"/>
    <dgm:cxn modelId="{36098DB6-247F-4B07-9AC0-27E06F60ACB1}" srcId="{97C663BD-EEAD-4973-8E7D-529C71C36339}" destId="{00FA55C5-ACB6-432F-BC7D-A0370386F9C3}" srcOrd="1" destOrd="0" parTransId="{30BBD583-FFEF-4057-8F26-8CB0799B5410}" sibTransId="{16D1F8EA-2450-462B-B39D-20AA3D17686D}"/>
    <dgm:cxn modelId="{663EFFDB-8A80-4D24-9EB4-3A23E8D36606}" type="presOf" srcId="{AD6D5A3E-D338-4940-B657-A2C41F63EC53}" destId="{9E1F24E0-B1F8-4598-B3F7-556BB200EF44}" srcOrd="0" destOrd="0" presId="urn:microsoft.com/office/officeart/2018/2/layout/IconVerticalSolidList"/>
    <dgm:cxn modelId="{5F030DF2-ED62-42F7-8222-D98C6C797579}" type="presOf" srcId="{00FA55C5-ACB6-432F-BC7D-A0370386F9C3}" destId="{E125C35B-F609-40EC-BF1A-252F1407D6B9}" srcOrd="0" destOrd="0" presId="urn:microsoft.com/office/officeart/2018/2/layout/IconVerticalSolidList"/>
    <dgm:cxn modelId="{A67D12F9-9CC6-4112-8CAC-49696E2EF227}" type="presOf" srcId="{97C663BD-EEAD-4973-8E7D-529C71C36339}" destId="{33B367D0-3544-42CF-B9F5-9BF790B865C7}" srcOrd="0" destOrd="0" presId="urn:microsoft.com/office/officeart/2018/2/layout/IconVerticalSolidList"/>
    <dgm:cxn modelId="{2EEA31BE-F5F3-4FBB-A7BA-7A405E1EC3F7}" type="presParOf" srcId="{33B367D0-3544-42CF-B9F5-9BF790B865C7}" destId="{552E3F12-C514-4248-9357-EF71C18B5E75}" srcOrd="0" destOrd="0" presId="urn:microsoft.com/office/officeart/2018/2/layout/IconVerticalSolidList"/>
    <dgm:cxn modelId="{973130AD-9F20-4C5C-8379-6E3364B885F1}" type="presParOf" srcId="{552E3F12-C514-4248-9357-EF71C18B5E75}" destId="{1BC1D173-278D-4E19-ACC5-D52807F615B1}" srcOrd="0" destOrd="0" presId="urn:microsoft.com/office/officeart/2018/2/layout/IconVerticalSolidList"/>
    <dgm:cxn modelId="{04DD2877-0B44-4735-9C27-82D31C62964B}" type="presParOf" srcId="{552E3F12-C514-4248-9357-EF71C18B5E75}" destId="{7572EB6B-8581-45D0-B38E-5A465F00BFA3}" srcOrd="1" destOrd="0" presId="urn:microsoft.com/office/officeart/2018/2/layout/IconVerticalSolidList"/>
    <dgm:cxn modelId="{4716184F-945F-4F7D-A5B5-DE09A958D802}" type="presParOf" srcId="{552E3F12-C514-4248-9357-EF71C18B5E75}" destId="{388CD060-2FC9-40F1-886C-F67AE7AD6A35}" srcOrd="2" destOrd="0" presId="urn:microsoft.com/office/officeart/2018/2/layout/IconVerticalSolidList"/>
    <dgm:cxn modelId="{1C9F2819-D25C-4AB8-A280-8A9423631392}" type="presParOf" srcId="{552E3F12-C514-4248-9357-EF71C18B5E75}" destId="{7150CF2D-B390-44C5-86CD-AD286A1B6CF2}" srcOrd="3" destOrd="0" presId="urn:microsoft.com/office/officeart/2018/2/layout/IconVerticalSolidList"/>
    <dgm:cxn modelId="{7F2BF755-B774-4007-8C27-AF50FCFAB1B7}" type="presParOf" srcId="{33B367D0-3544-42CF-B9F5-9BF790B865C7}" destId="{163E3405-8AC1-44D4-A47A-8AB7C7EA33F0}" srcOrd="1" destOrd="0" presId="urn:microsoft.com/office/officeart/2018/2/layout/IconVerticalSolidList"/>
    <dgm:cxn modelId="{130BDB46-9832-40D4-9AAF-80A7F08C2BF2}" type="presParOf" srcId="{33B367D0-3544-42CF-B9F5-9BF790B865C7}" destId="{23B2ECD2-ACFC-4CD7-9F11-D4692765F854}" srcOrd="2" destOrd="0" presId="urn:microsoft.com/office/officeart/2018/2/layout/IconVerticalSolidList"/>
    <dgm:cxn modelId="{C819E8F3-391B-467B-AE15-E81832E7414F}" type="presParOf" srcId="{23B2ECD2-ACFC-4CD7-9F11-D4692765F854}" destId="{8BA29A30-99B8-40FA-AEEE-CE7475E6FB07}" srcOrd="0" destOrd="0" presId="urn:microsoft.com/office/officeart/2018/2/layout/IconVerticalSolidList"/>
    <dgm:cxn modelId="{CDCF5D8B-4A38-448E-83D1-86F96AE4C4A3}" type="presParOf" srcId="{23B2ECD2-ACFC-4CD7-9F11-D4692765F854}" destId="{FE828CE2-4935-454F-B631-013CF2A58B6C}" srcOrd="1" destOrd="0" presId="urn:microsoft.com/office/officeart/2018/2/layout/IconVerticalSolidList"/>
    <dgm:cxn modelId="{24110BE9-4DC2-414C-AC1A-E72798058B16}" type="presParOf" srcId="{23B2ECD2-ACFC-4CD7-9F11-D4692765F854}" destId="{DCE631F5-358D-4E64-8E09-7636BA3DDB06}" srcOrd="2" destOrd="0" presId="urn:microsoft.com/office/officeart/2018/2/layout/IconVerticalSolidList"/>
    <dgm:cxn modelId="{D2CDF170-1B9C-4AF7-9045-10896EE5275B}" type="presParOf" srcId="{23B2ECD2-ACFC-4CD7-9F11-D4692765F854}" destId="{E125C35B-F609-40EC-BF1A-252F1407D6B9}" srcOrd="3" destOrd="0" presId="urn:microsoft.com/office/officeart/2018/2/layout/IconVerticalSolidList"/>
    <dgm:cxn modelId="{E20F4A7C-7D20-47D3-94F6-11164CEAD361}" type="presParOf" srcId="{33B367D0-3544-42CF-B9F5-9BF790B865C7}" destId="{C12E083C-5BD1-4F8D-9B0B-D78A484B67B5}" srcOrd="3" destOrd="0" presId="urn:microsoft.com/office/officeart/2018/2/layout/IconVerticalSolidList"/>
    <dgm:cxn modelId="{B6452EB6-06F0-44FC-BB2A-4C1F67D980EC}" type="presParOf" srcId="{33B367D0-3544-42CF-B9F5-9BF790B865C7}" destId="{2B9A13FE-8EC1-4A74-9535-FE4B39FE766E}" srcOrd="4" destOrd="0" presId="urn:microsoft.com/office/officeart/2018/2/layout/IconVerticalSolidList"/>
    <dgm:cxn modelId="{61E2F851-1E50-4489-9782-38A4C3E9168C}" type="presParOf" srcId="{2B9A13FE-8EC1-4A74-9535-FE4B39FE766E}" destId="{1DD3C237-68B2-4C64-B1BC-C46966B4014C}" srcOrd="0" destOrd="0" presId="urn:microsoft.com/office/officeart/2018/2/layout/IconVerticalSolidList"/>
    <dgm:cxn modelId="{465BE1C9-292F-4D55-97E1-74C3F57F45C4}" type="presParOf" srcId="{2B9A13FE-8EC1-4A74-9535-FE4B39FE766E}" destId="{CE6F3B76-BD46-4A50-981E-CF442B6F691E}" srcOrd="1" destOrd="0" presId="urn:microsoft.com/office/officeart/2018/2/layout/IconVerticalSolidList"/>
    <dgm:cxn modelId="{B0822F8A-C382-4408-9D8C-0FE4C84E2B60}" type="presParOf" srcId="{2B9A13FE-8EC1-4A74-9535-FE4B39FE766E}" destId="{9992D71C-E0C6-4879-A516-61C5E9047346}" srcOrd="2" destOrd="0" presId="urn:microsoft.com/office/officeart/2018/2/layout/IconVerticalSolidList"/>
    <dgm:cxn modelId="{A3B030CF-F815-4D6C-8841-0A90C86E7280}" type="presParOf" srcId="{2B9A13FE-8EC1-4A74-9535-FE4B39FE766E}" destId="{9E1F24E0-B1F8-4598-B3F7-556BB200EF4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5374C7-D5D1-461D-95EE-82A1F3122990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62F29F1-D08A-412F-83FD-C28E57244EA2}">
      <dgm:prSet/>
      <dgm:spPr/>
      <dgm:t>
        <a:bodyPr/>
        <a:lstStyle/>
        <a:p>
          <a:r>
            <a:rPr lang="fr-FR" b="0" i="0" dirty="0"/>
            <a:t>Distance discrète</a:t>
          </a:r>
        </a:p>
        <a:p>
          <a:r>
            <a:rPr lang="fr-FR" b="0" i="0" dirty="0"/>
            <a:t>Egalité parfaite</a:t>
          </a:r>
          <a:endParaRPr lang="en-US" dirty="0"/>
        </a:p>
      </dgm:t>
    </dgm:pt>
    <dgm:pt modelId="{84E7E601-CD23-49CB-B728-A64E91B716F9}" type="parTrans" cxnId="{19C59C55-4EB1-4A11-8291-05C48F97DE0D}">
      <dgm:prSet/>
      <dgm:spPr/>
      <dgm:t>
        <a:bodyPr/>
        <a:lstStyle/>
        <a:p>
          <a:endParaRPr lang="en-US"/>
        </a:p>
      </dgm:t>
    </dgm:pt>
    <dgm:pt modelId="{6AC0FBE0-9DE2-4CA2-BB78-03F3E9E4178C}" type="sibTrans" cxnId="{19C59C55-4EB1-4A11-8291-05C48F97DE0D}">
      <dgm:prSet/>
      <dgm:spPr/>
      <dgm:t>
        <a:bodyPr/>
        <a:lstStyle/>
        <a:p>
          <a:endParaRPr lang="en-US"/>
        </a:p>
      </dgm:t>
    </dgm:pt>
    <dgm:pt modelId="{5F7CBECC-F75C-4070-85E8-12C2AAD58CC2}">
      <dgm:prSet/>
      <dgm:spPr/>
      <dgm:t>
        <a:bodyPr/>
        <a:lstStyle/>
        <a:p>
          <a:r>
            <a:rPr lang="fr-FR" b="0" i="0" dirty="0"/>
            <a:t>Distance euclidienne normalisée</a:t>
          </a:r>
        </a:p>
        <a:p>
          <a:r>
            <a:rPr lang="fr-FR" b="0" i="0" dirty="0"/>
            <a:t>Valeurs numériques</a:t>
          </a:r>
          <a:endParaRPr lang="en-US" dirty="0"/>
        </a:p>
      </dgm:t>
    </dgm:pt>
    <dgm:pt modelId="{0F9AF14D-3150-4CFF-90C2-0C70EDC72147}" type="parTrans" cxnId="{2CDEAF85-88BF-440D-A392-DD4E4EFB35BB}">
      <dgm:prSet/>
      <dgm:spPr/>
      <dgm:t>
        <a:bodyPr/>
        <a:lstStyle/>
        <a:p>
          <a:endParaRPr lang="en-US"/>
        </a:p>
      </dgm:t>
    </dgm:pt>
    <dgm:pt modelId="{D1AF7176-279D-4A5E-BD6C-0AEEE2661B3E}" type="sibTrans" cxnId="{2CDEAF85-88BF-440D-A392-DD4E4EFB35BB}">
      <dgm:prSet/>
      <dgm:spPr/>
      <dgm:t>
        <a:bodyPr/>
        <a:lstStyle/>
        <a:p>
          <a:endParaRPr lang="en-US"/>
        </a:p>
      </dgm:t>
    </dgm:pt>
    <dgm:pt modelId="{56A34268-369A-4DDA-98C7-F94A2ECE70AE}">
      <dgm:prSet/>
      <dgm:spPr/>
      <dgm:t>
        <a:bodyPr/>
        <a:lstStyle/>
        <a:p>
          <a:r>
            <a:rPr lang="fr-FR" b="0" i="0" dirty="0"/>
            <a:t>Distance de Levenshtein normalisée</a:t>
          </a:r>
        </a:p>
        <a:p>
          <a:r>
            <a:rPr lang="fr-FR" b="0" i="0" dirty="0"/>
            <a:t> Valeurs textuelles simples</a:t>
          </a:r>
          <a:endParaRPr lang="en-US" dirty="0"/>
        </a:p>
      </dgm:t>
    </dgm:pt>
    <dgm:pt modelId="{C11FF636-C29D-47C8-9C25-182B520BBA3F}" type="parTrans" cxnId="{2756D87D-ADFF-4F84-86C1-6F13C8070817}">
      <dgm:prSet/>
      <dgm:spPr/>
      <dgm:t>
        <a:bodyPr/>
        <a:lstStyle/>
        <a:p>
          <a:endParaRPr lang="en-US"/>
        </a:p>
      </dgm:t>
    </dgm:pt>
    <dgm:pt modelId="{04485B50-6BC0-4122-ABE2-6908FBF4087E}" type="sibTrans" cxnId="{2756D87D-ADFF-4F84-86C1-6F13C8070817}">
      <dgm:prSet/>
      <dgm:spPr/>
      <dgm:t>
        <a:bodyPr/>
        <a:lstStyle/>
        <a:p>
          <a:endParaRPr lang="en-US"/>
        </a:p>
      </dgm:t>
    </dgm:pt>
    <dgm:pt modelId="{C2DB3C76-6197-49C3-9AE0-D38819AA1803}">
      <dgm:prSet/>
      <dgm:spPr/>
      <dgm:t>
        <a:bodyPr/>
        <a:lstStyle/>
        <a:p>
          <a:r>
            <a:rPr lang="fr-FR" b="0" i="0" dirty="0"/>
            <a:t>Distance de Jaccard normalisée</a:t>
          </a:r>
        </a:p>
        <a:p>
          <a:r>
            <a:rPr lang="fr-FR" b="0" i="0" dirty="0"/>
            <a:t>Valeurs textuelles complexes</a:t>
          </a:r>
          <a:endParaRPr lang="en-US" dirty="0"/>
        </a:p>
      </dgm:t>
    </dgm:pt>
    <dgm:pt modelId="{2F0FD33E-D31B-4FCA-A156-7862304FDE65}" type="parTrans" cxnId="{7C9E7F7E-1F8E-4D36-B21A-B1AE43D5589D}">
      <dgm:prSet/>
      <dgm:spPr/>
      <dgm:t>
        <a:bodyPr/>
        <a:lstStyle/>
        <a:p>
          <a:endParaRPr lang="en-US"/>
        </a:p>
      </dgm:t>
    </dgm:pt>
    <dgm:pt modelId="{7EE9EF7C-EDAF-4582-8BCD-24B2E6F36BC3}" type="sibTrans" cxnId="{7C9E7F7E-1F8E-4D36-B21A-B1AE43D5589D}">
      <dgm:prSet/>
      <dgm:spPr/>
      <dgm:t>
        <a:bodyPr/>
        <a:lstStyle/>
        <a:p>
          <a:endParaRPr lang="en-US"/>
        </a:p>
      </dgm:t>
    </dgm:pt>
    <dgm:pt modelId="{64234012-AC23-4A97-BC0F-4209C564F1F4}" type="pres">
      <dgm:prSet presAssocID="{525374C7-D5D1-461D-95EE-82A1F3122990}" presName="matrix" presStyleCnt="0">
        <dgm:presLayoutVars>
          <dgm:chMax val="1"/>
          <dgm:dir/>
          <dgm:resizeHandles val="exact"/>
        </dgm:presLayoutVars>
      </dgm:prSet>
      <dgm:spPr/>
    </dgm:pt>
    <dgm:pt modelId="{0B4803F3-79BA-4ED4-AB51-D44D83E0A95E}" type="pres">
      <dgm:prSet presAssocID="{525374C7-D5D1-461D-95EE-82A1F3122990}" presName="diamond" presStyleLbl="bgShp" presStyleIdx="0" presStyleCnt="1"/>
      <dgm:spPr/>
    </dgm:pt>
    <dgm:pt modelId="{F254BF23-1B09-47D3-AF5A-8576AB4B3AFD}" type="pres">
      <dgm:prSet presAssocID="{525374C7-D5D1-461D-95EE-82A1F312299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1B76E3D-5A95-4432-A930-4892771227FE}" type="pres">
      <dgm:prSet presAssocID="{525374C7-D5D1-461D-95EE-82A1F312299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D919B6B-7C48-4DA3-BE88-BA27D538714A}" type="pres">
      <dgm:prSet presAssocID="{525374C7-D5D1-461D-95EE-82A1F312299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2D41DFE-270B-483A-8DAD-E4BB663E09C5}" type="pres">
      <dgm:prSet presAssocID="{525374C7-D5D1-461D-95EE-82A1F312299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0F53F65-3662-4CDE-88FC-86E61B7A1E69}" type="presOf" srcId="{262F29F1-D08A-412F-83FD-C28E57244EA2}" destId="{F254BF23-1B09-47D3-AF5A-8576AB4B3AFD}" srcOrd="0" destOrd="0" presId="urn:microsoft.com/office/officeart/2005/8/layout/matrix3"/>
    <dgm:cxn modelId="{19C59C55-4EB1-4A11-8291-05C48F97DE0D}" srcId="{525374C7-D5D1-461D-95EE-82A1F3122990}" destId="{262F29F1-D08A-412F-83FD-C28E57244EA2}" srcOrd="0" destOrd="0" parTransId="{84E7E601-CD23-49CB-B728-A64E91B716F9}" sibTransId="{6AC0FBE0-9DE2-4CA2-BB78-03F3E9E4178C}"/>
    <dgm:cxn modelId="{D9732178-BC13-4940-BB78-C18ECE21D187}" type="presOf" srcId="{525374C7-D5D1-461D-95EE-82A1F3122990}" destId="{64234012-AC23-4A97-BC0F-4209C564F1F4}" srcOrd="0" destOrd="0" presId="urn:microsoft.com/office/officeart/2005/8/layout/matrix3"/>
    <dgm:cxn modelId="{2756D87D-ADFF-4F84-86C1-6F13C8070817}" srcId="{525374C7-D5D1-461D-95EE-82A1F3122990}" destId="{56A34268-369A-4DDA-98C7-F94A2ECE70AE}" srcOrd="2" destOrd="0" parTransId="{C11FF636-C29D-47C8-9C25-182B520BBA3F}" sibTransId="{04485B50-6BC0-4122-ABE2-6908FBF4087E}"/>
    <dgm:cxn modelId="{7C9E7F7E-1F8E-4D36-B21A-B1AE43D5589D}" srcId="{525374C7-D5D1-461D-95EE-82A1F3122990}" destId="{C2DB3C76-6197-49C3-9AE0-D38819AA1803}" srcOrd="3" destOrd="0" parTransId="{2F0FD33E-D31B-4FCA-A156-7862304FDE65}" sibTransId="{7EE9EF7C-EDAF-4582-8BCD-24B2E6F36BC3}"/>
    <dgm:cxn modelId="{2CDEAF85-88BF-440D-A392-DD4E4EFB35BB}" srcId="{525374C7-D5D1-461D-95EE-82A1F3122990}" destId="{5F7CBECC-F75C-4070-85E8-12C2AAD58CC2}" srcOrd="1" destOrd="0" parTransId="{0F9AF14D-3150-4CFF-90C2-0C70EDC72147}" sibTransId="{D1AF7176-279D-4A5E-BD6C-0AEEE2661B3E}"/>
    <dgm:cxn modelId="{5EA589D3-46DE-41E7-909D-86D0E4315D9D}" type="presOf" srcId="{C2DB3C76-6197-49C3-9AE0-D38819AA1803}" destId="{12D41DFE-270B-483A-8DAD-E4BB663E09C5}" srcOrd="0" destOrd="0" presId="urn:microsoft.com/office/officeart/2005/8/layout/matrix3"/>
    <dgm:cxn modelId="{4812D7D3-14F2-4C88-8C84-32FAFBC5F7F9}" type="presOf" srcId="{5F7CBECC-F75C-4070-85E8-12C2AAD58CC2}" destId="{A1B76E3D-5A95-4432-A930-4892771227FE}" srcOrd="0" destOrd="0" presId="urn:microsoft.com/office/officeart/2005/8/layout/matrix3"/>
    <dgm:cxn modelId="{253B67F0-743D-404E-8B0E-56253755932D}" type="presOf" srcId="{56A34268-369A-4DDA-98C7-F94A2ECE70AE}" destId="{CD919B6B-7C48-4DA3-BE88-BA27D538714A}" srcOrd="0" destOrd="0" presId="urn:microsoft.com/office/officeart/2005/8/layout/matrix3"/>
    <dgm:cxn modelId="{97319978-F596-4D0D-8B96-0F83F7964767}" type="presParOf" srcId="{64234012-AC23-4A97-BC0F-4209C564F1F4}" destId="{0B4803F3-79BA-4ED4-AB51-D44D83E0A95E}" srcOrd="0" destOrd="0" presId="urn:microsoft.com/office/officeart/2005/8/layout/matrix3"/>
    <dgm:cxn modelId="{DAC3C29A-0076-45C9-B12C-411157E1FB8D}" type="presParOf" srcId="{64234012-AC23-4A97-BC0F-4209C564F1F4}" destId="{F254BF23-1B09-47D3-AF5A-8576AB4B3AFD}" srcOrd="1" destOrd="0" presId="urn:microsoft.com/office/officeart/2005/8/layout/matrix3"/>
    <dgm:cxn modelId="{BCB08083-81E2-45D8-89AD-19CFD7140BBB}" type="presParOf" srcId="{64234012-AC23-4A97-BC0F-4209C564F1F4}" destId="{A1B76E3D-5A95-4432-A930-4892771227FE}" srcOrd="2" destOrd="0" presId="urn:microsoft.com/office/officeart/2005/8/layout/matrix3"/>
    <dgm:cxn modelId="{5EAEF04D-75F4-402E-A982-902B20074184}" type="presParOf" srcId="{64234012-AC23-4A97-BC0F-4209C564F1F4}" destId="{CD919B6B-7C48-4DA3-BE88-BA27D538714A}" srcOrd="3" destOrd="0" presId="urn:microsoft.com/office/officeart/2005/8/layout/matrix3"/>
    <dgm:cxn modelId="{BBBBB7AF-C9A5-44F6-970F-08A0F7E2EC16}" type="presParOf" srcId="{64234012-AC23-4A97-BC0F-4209C564F1F4}" destId="{12D41DFE-270B-483A-8DAD-E4BB663E09C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E6FD22-7C51-4FD4-A5E0-E85A53DC855C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1681464-0D61-4E62-8E1B-C490507D32C9}">
      <dgm:prSet/>
      <dgm:spPr/>
      <dgm:t>
        <a:bodyPr/>
        <a:lstStyle/>
        <a:p>
          <a:r>
            <a:rPr lang="fr-FR" b="0" i="0" dirty="0"/>
            <a:t>Nettoyage</a:t>
          </a:r>
          <a:endParaRPr lang="en-US" dirty="0"/>
        </a:p>
      </dgm:t>
    </dgm:pt>
    <dgm:pt modelId="{61232748-315C-4408-974D-FBB4906B6605}" type="parTrans" cxnId="{F149CD8E-F678-4868-B7E2-D969C1FCB5DD}">
      <dgm:prSet/>
      <dgm:spPr/>
      <dgm:t>
        <a:bodyPr/>
        <a:lstStyle/>
        <a:p>
          <a:endParaRPr lang="en-US"/>
        </a:p>
      </dgm:t>
    </dgm:pt>
    <dgm:pt modelId="{A0B76738-E0AB-4ECA-8EE7-AA88ADB24956}" type="sibTrans" cxnId="{F149CD8E-F678-4868-B7E2-D969C1FCB5DD}">
      <dgm:prSet/>
      <dgm:spPr/>
      <dgm:t>
        <a:bodyPr/>
        <a:lstStyle/>
        <a:p>
          <a:endParaRPr lang="en-US"/>
        </a:p>
      </dgm:t>
    </dgm:pt>
    <dgm:pt modelId="{8420BA1B-C479-4A6E-868F-955AB016A56F}">
      <dgm:prSet/>
      <dgm:spPr/>
      <dgm:t>
        <a:bodyPr/>
        <a:lstStyle/>
        <a:p>
          <a:r>
            <a:rPr lang="fr-FR" b="0" i="0"/>
            <a:t>Marque (RENO / RENAULT)</a:t>
          </a:r>
          <a:endParaRPr lang="en-US"/>
        </a:p>
      </dgm:t>
    </dgm:pt>
    <dgm:pt modelId="{F78B234D-3D15-4BEB-A46B-FECF9F6A2D0B}" type="parTrans" cxnId="{6A76EB5F-B669-498C-9717-BA97145DEC5E}">
      <dgm:prSet/>
      <dgm:spPr/>
      <dgm:t>
        <a:bodyPr/>
        <a:lstStyle/>
        <a:p>
          <a:endParaRPr lang="en-US"/>
        </a:p>
      </dgm:t>
    </dgm:pt>
    <dgm:pt modelId="{F3680418-4B7B-421A-872D-E4E05D20CA48}" type="sibTrans" cxnId="{6A76EB5F-B669-498C-9717-BA97145DEC5E}">
      <dgm:prSet/>
      <dgm:spPr/>
      <dgm:t>
        <a:bodyPr/>
        <a:lstStyle/>
        <a:p>
          <a:endParaRPr lang="en-US"/>
        </a:p>
      </dgm:t>
    </dgm:pt>
    <dgm:pt modelId="{A9F349B1-CF1B-4E22-A675-F7AB5B274E2E}">
      <dgm:prSet/>
      <dgm:spPr/>
      <dgm:t>
        <a:bodyPr/>
        <a:lstStyle/>
        <a:p>
          <a:r>
            <a:rPr lang="fr-FR" b="0" i="0"/>
            <a:t>Modèle / Sous-modèle (KADGAR / KADJAR)</a:t>
          </a:r>
          <a:endParaRPr lang="en-US"/>
        </a:p>
      </dgm:t>
    </dgm:pt>
    <dgm:pt modelId="{C4F337F3-6B96-4C5D-85A2-ECEFF5E6ADC7}" type="parTrans" cxnId="{655CE5BB-1A5F-4B09-B571-BD7B7B48C930}">
      <dgm:prSet/>
      <dgm:spPr/>
      <dgm:t>
        <a:bodyPr/>
        <a:lstStyle/>
        <a:p>
          <a:endParaRPr lang="en-US"/>
        </a:p>
      </dgm:t>
    </dgm:pt>
    <dgm:pt modelId="{E7B9E70E-4DF9-48D3-848D-13B2D22E04E8}" type="sibTrans" cxnId="{655CE5BB-1A5F-4B09-B571-BD7B7B48C930}">
      <dgm:prSet/>
      <dgm:spPr/>
      <dgm:t>
        <a:bodyPr/>
        <a:lstStyle/>
        <a:p>
          <a:endParaRPr lang="en-US"/>
        </a:p>
      </dgm:t>
    </dgm:pt>
    <dgm:pt modelId="{BEC7EFB2-38A5-4AF9-8036-7491DE981C7E}">
      <dgm:prSet/>
      <dgm:spPr/>
      <dgm:t>
        <a:bodyPr/>
        <a:lstStyle/>
        <a:p>
          <a:r>
            <a:rPr lang="fr-FR" b="0" i="0"/>
            <a:t>Boite de vitesse (Manual / Manuelle)</a:t>
          </a:r>
          <a:endParaRPr lang="en-US"/>
        </a:p>
      </dgm:t>
    </dgm:pt>
    <dgm:pt modelId="{FAC235EE-2105-46C0-9357-5517EBAC4453}" type="parTrans" cxnId="{14DE906F-FA86-45D9-BEC5-67A13E2F4A2C}">
      <dgm:prSet/>
      <dgm:spPr/>
      <dgm:t>
        <a:bodyPr/>
        <a:lstStyle/>
        <a:p>
          <a:endParaRPr lang="en-US"/>
        </a:p>
      </dgm:t>
    </dgm:pt>
    <dgm:pt modelId="{1D31A3DB-E798-4CEA-8553-01F0FA0BB917}" type="sibTrans" cxnId="{14DE906F-FA86-45D9-BEC5-67A13E2F4A2C}">
      <dgm:prSet/>
      <dgm:spPr/>
      <dgm:t>
        <a:bodyPr/>
        <a:lstStyle/>
        <a:p>
          <a:endParaRPr lang="en-US"/>
        </a:p>
      </dgm:t>
    </dgm:pt>
    <dgm:pt modelId="{A8C2FF79-8790-44BB-90D7-49BAE4927F32}">
      <dgm:prSet/>
      <dgm:spPr/>
      <dgm:t>
        <a:bodyPr/>
        <a:lstStyle/>
        <a:p>
          <a:r>
            <a:rPr lang="fr-FR" b="0" i="0"/>
            <a:t>Energie (ESS / Essence)</a:t>
          </a:r>
          <a:endParaRPr lang="en-US"/>
        </a:p>
      </dgm:t>
    </dgm:pt>
    <dgm:pt modelId="{1190513E-4767-45C1-9438-B5715AACB185}" type="parTrans" cxnId="{84DB04B8-C664-4F2B-BB13-F58E168B0E6C}">
      <dgm:prSet/>
      <dgm:spPr/>
      <dgm:t>
        <a:bodyPr/>
        <a:lstStyle/>
        <a:p>
          <a:endParaRPr lang="en-US"/>
        </a:p>
      </dgm:t>
    </dgm:pt>
    <dgm:pt modelId="{275C019D-7901-4D75-8E6C-502A5F5C39BC}" type="sibTrans" cxnId="{84DB04B8-C664-4F2B-BB13-F58E168B0E6C}">
      <dgm:prSet/>
      <dgm:spPr/>
      <dgm:t>
        <a:bodyPr/>
        <a:lstStyle/>
        <a:p>
          <a:endParaRPr lang="en-US"/>
        </a:p>
      </dgm:t>
    </dgm:pt>
    <dgm:pt modelId="{6411125D-9738-4CB2-A9E8-AF6F2DD7CA57}">
      <dgm:prSet/>
      <dgm:spPr/>
      <dgm:t>
        <a:bodyPr/>
        <a:lstStyle/>
        <a:p>
          <a:r>
            <a:rPr lang="fr-FR" b="0" i="0" dirty="0"/>
            <a:t>Soundex / Phonex / Double-Métaphone</a:t>
          </a:r>
          <a:endParaRPr lang="en-US" dirty="0"/>
        </a:p>
      </dgm:t>
    </dgm:pt>
    <dgm:pt modelId="{A2DF561C-0182-456A-B91B-E5F04C2EFD00}" type="parTrans" cxnId="{22EF488D-ED0E-422D-86BC-E76E77D93040}">
      <dgm:prSet/>
      <dgm:spPr/>
      <dgm:t>
        <a:bodyPr/>
        <a:lstStyle/>
        <a:p>
          <a:endParaRPr lang="en-US"/>
        </a:p>
      </dgm:t>
    </dgm:pt>
    <dgm:pt modelId="{10E21D55-06CE-40D9-8FFB-CA6854815B41}" type="sibTrans" cxnId="{22EF488D-ED0E-422D-86BC-E76E77D93040}">
      <dgm:prSet/>
      <dgm:spPr/>
      <dgm:t>
        <a:bodyPr/>
        <a:lstStyle/>
        <a:p>
          <a:endParaRPr lang="en-US"/>
        </a:p>
      </dgm:t>
    </dgm:pt>
    <dgm:pt modelId="{697664B9-93FA-46FA-A167-65C2F0E8DD50}">
      <dgm:prSet/>
      <dgm:spPr/>
      <dgm:t>
        <a:bodyPr/>
        <a:lstStyle/>
        <a:p>
          <a:r>
            <a:rPr lang="fr-FR" noProof="0" dirty="0"/>
            <a:t>Comparaison suivant la sonorité des mots</a:t>
          </a:r>
        </a:p>
      </dgm:t>
    </dgm:pt>
    <dgm:pt modelId="{3FA0FD1A-C03B-4B49-B507-34DDA103D4FA}" type="parTrans" cxnId="{BE1A9E12-B74B-409F-B571-39E0884D09B8}">
      <dgm:prSet/>
      <dgm:spPr/>
      <dgm:t>
        <a:bodyPr/>
        <a:lstStyle/>
        <a:p>
          <a:endParaRPr lang="fr-FR"/>
        </a:p>
      </dgm:t>
    </dgm:pt>
    <dgm:pt modelId="{DFD93EF8-0007-4884-8EFE-8B7ED080C698}" type="sibTrans" cxnId="{BE1A9E12-B74B-409F-B571-39E0884D09B8}">
      <dgm:prSet/>
      <dgm:spPr/>
      <dgm:t>
        <a:bodyPr/>
        <a:lstStyle/>
        <a:p>
          <a:endParaRPr lang="fr-FR"/>
        </a:p>
      </dgm:t>
    </dgm:pt>
    <dgm:pt modelId="{530A63F5-101D-448D-BA71-5957BE9F6361}">
      <dgm:prSet/>
      <dgm:spPr/>
      <dgm:t>
        <a:bodyPr/>
        <a:lstStyle/>
        <a:p>
          <a:r>
            <a:rPr lang="fr-FR" b="0" i="0"/>
            <a:t>Transcodifications  Clé – Valeur </a:t>
          </a:r>
          <a:endParaRPr lang="en-US" dirty="0"/>
        </a:p>
      </dgm:t>
    </dgm:pt>
    <dgm:pt modelId="{37BEE412-88A7-40FC-90B2-F85A3CB560C4}" type="parTrans" cxnId="{5971E75C-7506-440C-8D34-CD893890480A}">
      <dgm:prSet/>
      <dgm:spPr/>
      <dgm:t>
        <a:bodyPr/>
        <a:lstStyle/>
        <a:p>
          <a:endParaRPr lang="fr-FR"/>
        </a:p>
      </dgm:t>
    </dgm:pt>
    <dgm:pt modelId="{715BA1C4-3B75-483A-90EC-7DF7E3B5933F}" type="sibTrans" cxnId="{5971E75C-7506-440C-8D34-CD893890480A}">
      <dgm:prSet/>
      <dgm:spPr/>
      <dgm:t>
        <a:bodyPr/>
        <a:lstStyle/>
        <a:p>
          <a:endParaRPr lang="fr-FR"/>
        </a:p>
      </dgm:t>
    </dgm:pt>
    <dgm:pt modelId="{5996CBBF-920A-49D0-B48F-9F5E61273066}">
      <dgm:prSet/>
      <dgm:spPr/>
      <dgm:t>
        <a:bodyPr/>
        <a:lstStyle/>
        <a:p>
          <a:r>
            <a:rPr lang="fr-FR" b="0" i="0" dirty="0"/>
            <a:t>Caractères spéciaux</a:t>
          </a:r>
          <a:endParaRPr lang="en-US" dirty="0"/>
        </a:p>
      </dgm:t>
    </dgm:pt>
    <dgm:pt modelId="{F321CAC9-EB77-4045-B256-9A412154635A}" type="parTrans" cxnId="{78B9BE39-C5EE-4246-AD34-BAF7D486CA23}">
      <dgm:prSet/>
      <dgm:spPr/>
      <dgm:t>
        <a:bodyPr/>
        <a:lstStyle/>
        <a:p>
          <a:endParaRPr lang="fr-FR"/>
        </a:p>
      </dgm:t>
    </dgm:pt>
    <dgm:pt modelId="{8CE5E01D-82DA-4532-B523-C1B6A9E03A24}" type="sibTrans" cxnId="{78B9BE39-C5EE-4246-AD34-BAF7D486CA23}">
      <dgm:prSet/>
      <dgm:spPr/>
      <dgm:t>
        <a:bodyPr/>
        <a:lstStyle/>
        <a:p>
          <a:endParaRPr lang="fr-FR"/>
        </a:p>
      </dgm:t>
    </dgm:pt>
    <dgm:pt modelId="{94DC16C7-BB37-41C5-AA52-40DE3CBFB5F1}">
      <dgm:prSet/>
      <dgm:spPr/>
      <dgm:t>
        <a:bodyPr/>
        <a:lstStyle/>
        <a:p>
          <a:r>
            <a:rPr lang="fr-FR" b="0" i="0" dirty="0"/>
            <a:t>Casse,</a:t>
          </a:r>
          <a:endParaRPr lang="en-US" dirty="0"/>
        </a:p>
      </dgm:t>
    </dgm:pt>
    <dgm:pt modelId="{EAAA6F38-352F-48AD-823E-88EE55A16E72}" type="parTrans" cxnId="{311AADAF-CBCF-4935-8B1B-1EF15CF4BABD}">
      <dgm:prSet/>
      <dgm:spPr/>
      <dgm:t>
        <a:bodyPr/>
        <a:lstStyle/>
        <a:p>
          <a:endParaRPr lang="fr-FR"/>
        </a:p>
      </dgm:t>
    </dgm:pt>
    <dgm:pt modelId="{52934A29-B15B-4341-AA0B-7E9005791FD3}" type="sibTrans" cxnId="{311AADAF-CBCF-4935-8B1B-1EF15CF4BABD}">
      <dgm:prSet/>
      <dgm:spPr/>
      <dgm:t>
        <a:bodyPr/>
        <a:lstStyle/>
        <a:p>
          <a:endParaRPr lang="fr-FR"/>
        </a:p>
      </dgm:t>
    </dgm:pt>
    <dgm:pt modelId="{950F5BCA-81E4-4A5A-83AA-22AFCE8CEDE5}">
      <dgm:prSet/>
      <dgm:spPr/>
      <dgm:t>
        <a:bodyPr/>
        <a:lstStyle/>
        <a:p>
          <a:r>
            <a:rPr lang="fr-FR" b="0" i="0" dirty="0"/>
            <a:t>Accents</a:t>
          </a:r>
          <a:endParaRPr lang="en-US" dirty="0"/>
        </a:p>
      </dgm:t>
    </dgm:pt>
    <dgm:pt modelId="{8A315A10-CAD4-4E02-9308-178B68D64B25}" type="parTrans" cxnId="{0661D7F6-15B0-4446-A812-443D8A2900B5}">
      <dgm:prSet/>
      <dgm:spPr/>
      <dgm:t>
        <a:bodyPr/>
        <a:lstStyle/>
        <a:p>
          <a:endParaRPr lang="fr-FR"/>
        </a:p>
      </dgm:t>
    </dgm:pt>
    <dgm:pt modelId="{A6BCF3C8-5556-49CB-A4B4-75340EC0185C}" type="sibTrans" cxnId="{0661D7F6-15B0-4446-A812-443D8A2900B5}">
      <dgm:prSet/>
      <dgm:spPr/>
      <dgm:t>
        <a:bodyPr/>
        <a:lstStyle/>
        <a:p>
          <a:endParaRPr lang="fr-FR"/>
        </a:p>
      </dgm:t>
    </dgm:pt>
    <dgm:pt modelId="{BD109E23-8730-4E59-B509-52BD084B235A}">
      <dgm:prSet/>
      <dgm:spPr/>
      <dgm:t>
        <a:bodyPr/>
        <a:lstStyle/>
        <a:p>
          <a:r>
            <a:rPr lang="en-US" dirty="0" err="1"/>
            <a:t>Espaces</a:t>
          </a:r>
          <a:endParaRPr lang="en-US" dirty="0"/>
        </a:p>
      </dgm:t>
    </dgm:pt>
    <dgm:pt modelId="{27E5DA6D-A7F0-4712-841B-7B47FDD03B06}" type="parTrans" cxnId="{9B1390F0-E804-4427-895D-9038E4873515}">
      <dgm:prSet/>
      <dgm:spPr/>
      <dgm:t>
        <a:bodyPr/>
        <a:lstStyle/>
        <a:p>
          <a:endParaRPr lang="fr-FR"/>
        </a:p>
      </dgm:t>
    </dgm:pt>
    <dgm:pt modelId="{C923936B-D4BE-4EA5-A58A-56D29AF51C2F}" type="sibTrans" cxnId="{9B1390F0-E804-4427-895D-9038E4873515}">
      <dgm:prSet/>
      <dgm:spPr/>
      <dgm:t>
        <a:bodyPr/>
        <a:lstStyle/>
        <a:p>
          <a:endParaRPr lang="fr-FR"/>
        </a:p>
      </dgm:t>
    </dgm:pt>
    <dgm:pt modelId="{03D6C979-1D91-4321-B31F-82F7C75F0C9D}" type="pres">
      <dgm:prSet presAssocID="{CAE6FD22-7C51-4FD4-A5E0-E85A53DC855C}" presName="Name0" presStyleCnt="0">
        <dgm:presLayoutVars>
          <dgm:dir/>
          <dgm:animLvl val="lvl"/>
          <dgm:resizeHandles val="exact"/>
        </dgm:presLayoutVars>
      </dgm:prSet>
      <dgm:spPr/>
    </dgm:pt>
    <dgm:pt modelId="{5E3A1D3D-4E66-4DE0-AFA8-C4751B089941}" type="pres">
      <dgm:prSet presAssocID="{51681464-0D61-4E62-8E1B-C490507D32C9}" presName="linNode" presStyleCnt="0"/>
      <dgm:spPr/>
    </dgm:pt>
    <dgm:pt modelId="{C6E5A2CC-7019-4E45-B1C6-4A3F2A68EAC3}" type="pres">
      <dgm:prSet presAssocID="{51681464-0D61-4E62-8E1B-C490507D32C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8082D18-A534-4C42-A508-260403F71961}" type="pres">
      <dgm:prSet presAssocID="{51681464-0D61-4E62-8E1B-C490507D32C9}" presName="descendantText" presStyleLbl="alignAccFollowNode1" presStyleIdx="0" presStyleCnt="3">
        <dgm:presLayoutVars>
          <dgm:bulletEnabled val="1"/>
        </dgm:presLayoutVars>
      </dgm:prSet>
      <dgm:spPr/>
    </dgm:pt>
    <dgm:pt modelId="{BE64F451-B490-4A08-904C-D7A258FC9FB0}" type="pres">
      <dgm:prSet presAssocID="{A0B76738-E0AB-4ECA-8EE7-AA88ADB24956}" presName="sp" presStyleCnt="0"/>
      <dgm:spPr/>
    </dgm:pt>
    <dgm:pt modelId="{B75D13FF-3AF6-4CCD-B3C1-DABFEE65141F}" type="pres">
      <dgm:prSet presAssocID="{530A63F5-101D-448D-BA71-5957BE9F6361}" presName="linNode" presStyleCnt="0"/>
      <dgm:spPr/>
    </dgm:pt>
    <dgm:pt modelId="{18027B79-FAE1-4D08-B36A-466CA73463EA}" type="pres">
      <dgm:prSet presAssocID="{530A63F5-101D-448D-BA71-5957BE9F6361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984DA8D-76EB-4C82-AF01-F024C00FEA56}" type="pres">
      <dgm:prSet presAssocID="{530A63F5-101D-448D-BA71-5957BE9F6361}" presName="descendantText" presStyleLbl="alignAccFollowNode1" presStyleIdx="1" presStyleCnt="3">
        <dgm:presLayoutVars>
          <dgm:bulletEnabled val="1"/>
        </dgm:presLayoutVars>
      </dgm:prSet>
      <dgm:spPr/>
    </dgm:pt>
    <dgm:pt modelId="{8A1EED09-BFB8-4333-B799-2175E88FD8A4}" type="pres">
      <dgm:prSet presAssocID="{715BA1C4-3B75-483A-90EC-7DF7E3B5933F}" presName="sp" presStyleCnt="0"/>
      <dgm:spPr/>
    </dgm:pt>
    <dgm:pt modelId="{2E968F1B-DD30-46F4-808D-773FDDD0578E}" type="pres">
      <dgm:prSet presAssocID="{6411125D-9738-4CB2-A9E8-AF6F2DD7CA57}" presName="linNode" presStyleCnt="0"/>
      <dgm:spPr/>
    </dgm:pt>
    <dgm:pt modelId="{9F7C111D-ED0C-401C-A2A1-2DB0C8F20E40}" type="pres">
      <dgm:prSet presAssocID="{6411125D-9738-4CB2-A9E8-AF6F2DD7CA57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EBCAA59-C2D2-473C-97AD-C4A4053C3EEB}" type="pres">
      <dgm:prSet presAssocID="{6411125D-9738-4CB2-A9E8-AF6F2DD7CA57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D5460F0F-8FA0-4849-83C2-7FA6127D7D04}" type="presOf" srcId="{CAE6FD22-7C51-4FD4-A5E0-E85A53DC855C}" destId="{03D6C979-1D91-4321-B31F-82F7C75F0C9D}" srcOrd="0" destOrd="0" presId="urn:microsoft.com/office/officeart/2005/8/layout/vList5"/>
    <dgm:cxn modelId="{BE1A9E12-B74B-409F-B571-39E0884D09B8}" srcId="{6411125D-9738-4CB2-A9E8-AF6F2DD7CA57}" destId="{697664B9-93FA-46FA-A167-65C2F0E8DD50}" srcOrd="0" destOrd="0" parTransId="{3FA0FD1A-C03B-4B49-B507-34DDA103D4FA}" sibTransId="{DFD93EF8-0007-4884-8EFE-8B7ED080C698}"/>
    <dgm:cxn modelId="{78B9BE39-C5EE-4246-AD34-BAF7D486CA23}" srcId="{51681464-0D61-4E62-8E1B-C490507D32C9}" destId="{5996CBBF-920A-49D0-B48F-9F5E61273066}" srcOrd="0" destOrd="0" parTransId="{F321CAC9-EB77-4045-B256-9A412154635A}" sibTransId="{8CE5E01D-82DA-4532-B523-C1B6A9E03A24}"/>
    <dgm:cxn modelId="{0761B83A-617B-493F-935D-5894734ED285}" type="presOf" srcId="{697664B9-93FA-46FA-A167-65C2F0E8DD50}" destId="{4EBCAA59-C2D2-473C-97AD-C4A4053C3EEB}" srcOrd="0" destOrd="0" presId="urn:microsoft.com/office/officeart/2005/8/layout/vList5"/>
    <dgm:cxn modelId="{1BAD933C-C754-45D6-859F-2BC15F4E42ED}" type="presOf" srcId="{5996CBBF-920A-49D0-B48F-9F5E61273066}" destId="{E8082D18-A534-4C42-A508-260403F71961}" srcOrd="0" destOrd="0" presId="urn:microsoft.com/office/officeart/2005/8/layout/vList5"/>
    <dgm:cxn modelId="{5971E75C-7506-440C-8D34-CD893890480A}" srcId="{CAE6FD22-7C51-4FD4-A5E0-E85A53DC855C}" destId="{530A63F5-101D-448D-BA71-5957BE9F6361}" srcOrd="1" destOrd="0" parTransId="{37BEE412-88A7-40FC-90B2-F85A3CB560C4}" sibTransId="{715BA1C4-3B75-483A-90EC-7DF7E3B5933F}"/>
    <dgm:cxn modelId="{6A76EB5F-B669-498C-9717-BA97145DEC5E}" srcId="{530A63F5-101D-448D-BA71-5957BE9F6361}" destId="{8420BA1B-C479-4A6E-868F-955AB016A56F}" srcOrd="0" destOrd="0" parTransId="{F78B234D-3D15-4BEB-A46B-FECF9F6A2D0B}" sibTransId="{F3680418-4B7B-421A-872D-E4E05D20CA48}"/>
    <dgm:cxn modelId="{454D426F-BEA6-4C29-8617-A2FCEC677504}" type="presOf" srcId="{6411125D-9738-4CB2-A9E8-AF6F2DD7CA57}" destId="{9F7C111D-ED0C-401C-A2A1-2DB0C8F20E40}" srcOrd="0" destOrd="0" presId="urn:microsoft.com/office/officeart/2005/8/layout/vList5"/>
    <dgm:cxn modelId="{14DE906F-FA86-45D9-BEC5-67A13E2F4A2C}" srcId="{530A63F5-101D-448D-BA71-5957BE9F6361}" destId="{BEC7EFB2-38A5-4AF9-8036-7491DE981C7E}" srcOrd="2" destOrd="0" parTransId="{FAC235EE-2105-46C0-9357-5517EBAC4453}" sibTransId="{1D31A3DB-E798-4CEA-8553-01F0FA0BB917}"/>
    <dgm:cxn modelId="{0693F172-98EB-46F5-840A-0DE656236344}" type="presOf" srcId="{950F5BCA-81E4-4A5A-83AA-22AFCE8CEDE5}" destId="{E8082D18-A534-4C42-A508-260403F71961}" srcOrd="0" destOrd="2" presId="urn:microsoft.com/office/officeart/2005/8/layout/vList5"/>
    <dgm:cxn modelId="{22EF488D-ED0E-422D-86BC-E76E77D93040}" srcId="{CAE6FD22-7C51-4FD4-A5E0-E85A53DC855C}" destId="{6411125D-9738-4CB2-A9E8-AF6F2DD7CA57}" srcOrd="2" destOrd="0" parTransId="{A2DF561C-0182-456A-B91B-E5F04C2EFD00}" sibTransId="{10E21D55-06CE-40D9-8FFB-CA6854815B41}"/>
    <dgm:cxn modelId="{F149CD8E-F678-4868-B7E2-D969C1FCB5DD}" srcId="{CAE6FD22-7C51-4FD4-A5E0-E85A53DC855C}" destId="{51681464-0D61-4E62-8E1B-C490507D32C9}" srcOrd="0" destOrd="0" parTransId="{61232748-315C-4408-974D-FBB4906B6605}" sibTransId="{A0B76738-E0AB-4ECA-8EE7-AA88ADB24956}"/>
    <dgm:cxn modelId="{C5754E98-77AD-4905-B3AF-31214042E268}" type="presOf" srcId="{94DC16C7-BB37-41C5-AA52-40DE3CBFB5F1}" destId="{E8082D18-A534-4C42-A508-260403F71961}" srcOrd="0" destOrd="1" presId="urn:microsoft.com/office/officeart/2005/8/layout/vList5"/>
    <dgm:cxn modelId="{75B8CEA3-0320-476A-8656-40DFB03A9C81}" type="presOf" srcId="{530A63F5-101D-448D-BA71-5957BE9F6361}" destId="{18027B79-FAE1-4D08-B36A-466CA73463EA}" srcOrd="0" destOrd="0" presId="urn:microsoft.com/office/officeart/2005/8/layout/vList5"/>
    <dgm:cxn modelId="{8C44B3AD-1988-4B3D-B70E-6CFDF4C6A64F}" type="presOf" srcId="{BD109E23-8730-4E59-B509-52BD084B235A}" destId="{E8082D18-A534-4C42-A508-260403F71961}" srcOrd="0" destOrd="3" presId="urn:microsoft.com/office/officeart/2005/8/layout/vList5"/>
    <dgm:cxn modelId="{311AADAF-CBCF-4935-8B1B-1EF15CF4BABD}" srcId="{51681464-0D61-4E62-8E1B-C490507D32C9}" destId="{94DC16C7-BB37-41C5-AA52-40DE3CBFB5F1}" srcOrd="1" destOrd="0" parTransId="{EAAA6F38-352F-48AD-823E-88EE55A16E72}" sibTransId="{52934A29-B15B-4341-AA0B-7E9005791FD3}"/>
    <dgm:cxn modelId="{84DB04B8-C664-4F2B-BB13-F58E168B0E6C}" srcId="{530A63F5-101D-448D-BA71-5957BE9F6361}" destId="{A8C2FF79-8790-44BB-90D7-49BAE4927F32}" srcOrd="3" destOrd="0" parTransId="{1190513E-4767-45C1-9438-B5715AACB185}" sibTransId="{275C019D-7901-4D75-8E6C-502A5F5C39BC}"/>
    <dgm:cxn modelId="{381A5FB9-9A3E-463E-B88B-F12BB61DC788}" type="presOf" srcId="{BEC7EFB2-38A5-4AF9-8036-7491DE981C7E}" destId="{7984DA8D-76EB-4C82-AF01-F024C00FEA56}" srcOrd="0" destOrd="2" presId="urn:microsoft.com/office/officeart/2005/8/layout/vList5"/>
    <dgm:cxn modelId="{655CE5BB-1A5F-4B09-B571-BD7B7B48C930}" srcId="{530A63F5-101D-448D-BA71-5957BE9F6361}" destId="{A9F349B1-CF1B-4E22-A675-F7AB5B274E2E}" srcOrd="1" destOrd="0" parTransId="{C4F337F3-6B96-4C5D-85A2-ECEFF5E6ADC7}" sibTransId="{E7B9E70E-4DF9-48D3-848D-13B2D22E04E8}"/>
    <dgm:cxn modelId="{92214EC0-C6C3-473A-9929-7985EFCE8346}" type="presOf" srcId="{A9F349B1-CF1B-4E22-A675-F7AB5B274E2E}" destId="{7984DA8D-76EB-4C82-AF01-F024C00FEA56}" srcOrd="0" destOrd="1" presId="urn:microsoft.com/office/officeart/2005/8/layout/vList5"/>
    <dgm:cxn modelId="{48B05CC8-6E7D-4826-B7AB-F8F1D79411E8}" type="presOf" srcId="{8420BA1B-C479-4A6E-868F-955AB016A56F}" destId="{7984DA8D-76EB-4C82-AF01-F024C00FEA56}" srcOrd="0" destOrd="0" presId="urn:microsoft.com/office/officeart/2005/8/layout/vList5"/>
    <dgm:cxn modelId="{9B1390F0-E804-4427-895D-9038E4873515}" srcId="{51681464-0D61-4E62-8E1B-C490507D32C9}" destId="{BD109E23-8730-4E59-B509-52BD084B235A}" srcOrd="3" destOrd="0" parTransId="{27E5DA6D-A7F0-4712-841B-7B47FDD03B06}" sibTransId="{C923936B-D4BE-4EA5-A58A-56D29AF51C2F}"/>
    <dgm:cxn modelId="{75CE4EF2-0F48-4D59-9598-B00B41991155}" type="presOf" srcId="{51681464-0D61-4E62-8E1B-C490507D32C9}" destId="{C6E5A2CC-7019-4E45-B1C6-4A3F2A68EAC3}" srcOrd="0" destOrd="0" presId="urn:microsoft.com/office/officeart/2005/8/layout/vList5"/>
    <dgm:cxn modelId="{2E991BF6-D6E2-4D98-A41D-1669FE138491}" type="presOf" srcId="{A8C2FF79-8790-44BB-90D7-49BAE4927F32}" destId="{7984DA8D-76EB-4C82-AF01-F024C00FEA56}" srcOrd="0" destOrd="3" presId="urn:microsoft.com/office/officeart/2005/8/layout/vList5"/>
    <dgm:cxn modelId="{0661D7F6-15B0-4446-A812-443D8A2900B5}" srcId="{51681464-0D61-4E62-8E1B-C490507D32C9}" destId="{950F5BCA-81E4-4A5A-83AA-22AFCE8CEDE5}" srcOrd="2" destOrd="0" parTransId="{8A315A10-CAD4-4E02-9308-178B68D64B25}" sibTransId="{A6BCF3C8-5556-49CB-A4B4-75340EC0185C}"/>
    <dgm:cxn modelId="{A2CA4225-B8ED-4060-8ED6-B7EE45788048}" type="presParOf" srcId="{03D6C979-1D91-4321-B31F-82F7C75F0C9D}" destId="{5E3A1D3D-4E66-4DE0-AFA8-C4751B089941}" srcOrd="0" destOrd="0" presId="urn:microsoft.com/office/officeart/2005/8/layout/vList5"/>
    <dgm:cxn modelId="{B2445309-5AB7-45FB-B461-EF099ED02B9A}" type="presParOf" srcId="{5E3A1D3D-4E66-4DE0-AFA8-C4751B089941}" destId="{C6E5A2CC-7019-4E45-B1C6-4A3F2A68EAC3}" srcOrd="0" destOrd="0" presId="urn:microsoft.com/office/officeart/2005/8/layout/vList5"/>
    <dgm:cxn modelId="{053E9DA9-A5FD-4B92-81C1-7563FEFB813E}" type="presParOf" srcId="{5E3A1D3D-4E66-4DE0-AFA8-C4751B089941}" destId="{E8082D18-A534-4C42-A508-260403F71961}" srcOrd="1" destOrd="0" presId="urn:microsoft.com/office/officeart/2005/8/layout/vList5"/>
    <dgm:cxn modelId="{3466D47B-51EB-4CC3-9215-C14A4D65AB34}" type="presParOf" srcId="{03D6C979-1D91-4321-B31F-82F7C75F0C9D}" destId="{BE64F451-B490-4A08-904C-D7A258FC9FB0}" srcOrd="1" destOrd="0" presId="urn:microsoft.com/office/officeart/2005/8/layout/vList5"/>
    <dgm:cxn modelId="{74EA09A2-8531-45EB-AD08-48800F1C04F4}" type="presParOf" srcId="{03D6C979-1D91-4321-B31F-82F7C75F0C9D}" destId="{B75D13FF-3AF6-4CCD-B3C1-DABFEE65141F}" srcOrd="2" destOrd="0" presId="urn:microsoft.com/office/officeart/2005/8/layout/vList5"/>
    <dgm:cxn modelId="{9E9BCD36-CD9C-4C3B-B9B5-61F1EB23CE0D}" type="presParOf" srcId="{B75D13FF-3AF6-4CCD-B3C1-DABFEE65141F}" destId="{18027B79-FAE1-4D08-B36A-466CA73463EA}" srcOrd="0" destOrd="0" presId="urn:microsoft.com/office/officeart/2005/8/layout/vList5"/>
    <dgm:cxn modelId="{824EE1F6-D624-4610-B029-780BE5285631}" type="presParOf" srcId="{B75D13FF-3AF6-4CCD-B3C1-DABFEE65141F}" destId="{7984DA8D-76EB-4C82-AF01-F024C00FEA56}" srcOrd="1" destOrd="0" presId="urn:microsoft.com/office/officeart/2005/8/layout/vList5"/>
    <dgm:cxn modelId="{4011E990-950B-470C-9AC7-84CF0D932D98}" type="presParOf" srcId="{03D6C979-1D91-4321-B31F-82F7C75F0C9D}" destId="{8A1EED09-BFB8-4333-B799-2175E88FD8A4}" srcOrd="3" destOrd="0" presId="urn:microsoft.com/office/officeart/2005/8/layout/vList5"/>
    <dgm:cxn modelId="{267E457E-1521-4E6D-B082-06A95485424A}" type="presParOf" srcId="{03D6C979-1D91-4321-B31F-82F7C75F0C9D}" destId="{2E968F1B-DD30-46F4-808D-773FDDD0578E}" srcOrd="4" destOrd="0" presId="urn:microsoft.com/office/officeart/2005/8/layout/vList5"/>
    <dgm:cxn modelId="{43BCD1B1-06AD-4B93-A8A7-FB347254420A}" type="presParOf" srcId="{2E968F1B-DD30-46F4-808D-773FDDD0578E}" destId="{9F7C111D-ED0C-401C-A2A1-2DB0C8F20E40}" srcOrd="0" destOrd="0" presId="urn:microsoft.com/office/officeart/2005/8/layout/vList5"/>
    <dgm:cxn modelId="{5F7C682A-3E07-429F-814B-2E2091A3AE4A}" type="presParOf" srcId="{2E968F1B-DD30-46F4-808D-773FDDD0578E}" destId="{4EBCAA59-C2D2-473C-97AD-C4A4053C3E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20658-5080-42F6-91BA-ADBC50EE3D14}">
      <dsp:nvSpPr>
        <dsp:cNvPr id="0" name=""/>
        <dsp:cNvSpPr/>
      </dsp:nvSpPr>
      <dsp:spPr>
        <a:xfrm>
          <a:off x="0" y="369563"/>
          <a:ext cx="63912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4871F4-71D7-40EA-88FE-556C70309DF6}">
      <dsp:nvSpPr>
        <dsp:cNvPr id="0" name=""/>
        <dsp:cNvSpPr/>
      </dsp:nvSpPr>
      <dsp:spPr>
        <a:xfrm>
          <a:off x="319563" y="89123"/>
          <a:ext cx="447389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1 : Présentation de CGI FINANCE</a:t>
          </a:r>
          <a:endParaRPr lang="en-US" sz="1900" kern="1200"/>
        </a:p>
      </dsp:txBody>
      <dsp:txXfrm>
        <a:off x="346943" y="116503"/>
        <a:ext cx="4419132" cy="506120"/>
      </dsp:txXfrm>
    </dsp:sp>
    <dsp:sp modelId="{C144FC3B-B9E5-4865-A398-AE58C9B84C66}">
      <dsp:nvSpPr>
        <dsp:cNvPr id="0" name=""/>
        <dsp:cNvSpPr/>
      </dsp:nvSpPr>
      <dsp:spPr>
        <a:xfrm>
          <a:off x="0" y="1231403"/>
          <a:ext cx="63912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B9D575-1264-460B-B508-4BC7E606149E}">
      <dsp:nvSpPr>
        <dsp:cNvPr id="0" name=""/>
        <dsp:cNvSpPr/>
      </dsp:nvSpPr>
      <dsp:spPr>
        <a:xfrm>
          <a:off x="319563" y="950963"/>
          <a:ext cx="447389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2 : Les besoins métiers</a:t>
          </a:r>
          <a:endParaRPr lang="en-US" sz="1900" kern="1200"/>
        </a:p>
      </dsp:txBody>
      <dsp:txXfrm>
        <a:off x="346943" y="978343"/>
        <a:ext cx="4419132" cy="506120"/>
      </dsp:txXfrm>
    </dsp:sp>
    <dsp:sp modelId="{0A910F93-C2F4-4FB3-BD79-D9B02A698802}">
      <dsp:nvSpPr>
        <dsp:cNvPr id="0" name=""/>
        <dsp:cNvSpPr/>
      </dsp:nvSpPr>
      <dsp:spPr>
        <a:xfrm>
          <a:off x="0" y="2093243"/>
          <a:ext cx="63912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E05B71-3CC6-40C7-800F-337245ED75A5}">
      <dsp:nvSpPr>
        <dsp:cNvPr id="0" name=""/>
        <dsp:cNvSpPr/>
      </dsp:nvSpPr>
      <dsp:spPr>
        <a:xfrm>
          <a:off x="319563" y="1812803"/>
          <a:ext cx="447389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3 : Conception</a:t>
          </a:r>
          <a:endParaRPr lang="en-US" sz="1900" kern="1200"/>
        </a:p>
      </dsp:txBody>
      <dsp:txXfrm>
        <a:off x="346943" y="1840183"/>
        <a:ext cx="4419132" cy="506120"/>
      </dsp:txXfrm>
    </dsp:sp>
    <dsp:sp modelId="{A04A4CE2-DD33-451F-8105-F3D6FE71FD6A}">
      <dsp:nvSpPr>
        <dsp:cNvPr id="0" name=""/>
        <dsp:cNvSpPr/>
      </dsp:nvSpPr>
      <dsp:spPr>
        <a:xfrm>
          <a:off x="0" y="2955083"/>
          <a:ext cx="63912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F592E-50B3-447E-9376-7846E3B0EF48}">
      <dsp:nvSpPr>
        <dsp:cNvPr id="0" name=""/>
        <dsp:cNvSpPr/>
      </dsp:nvSpPr>
      <dsp:spPr>
        <a:xfrm>
          <a:off x="319563" y="2674643"/>
          <a:ext cx="447389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4 : Développement</a:t>
          </a:r>
          <a:endParaRPr lang="en-US" sz="1900" kern="1200"/>
        </a:p>
      </dsp:txBody>
      <dsp:txXfrm>
        <a:off x="346943" y="2702023"/>
        <a:ext cx="4419132" cy="506120"/>
      </dsp:txXfrm>
    </dsp:sp>
    <dsp:sp modelId="{57ACBAE4-11A3-4A47-AE5B-139E66FB0318}">
      <dsp:nvSpPr>
        <dsp:cNvPr id="0" name=""/>
        <dsp:cNvSpPr/>
      </dsp:nvSpPr>
      <dsp:spPr>
        <a:xfrm>
          <a:off x="0" y="3816923"/>
          <a:ext cx="63912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279E6-5EAB-487B-91D3-A1BDEB5B1B05}">
      <dsp:nvSpPr>
        <dsp:cNvPr id="0" name=""/>
        <dsp:cNvSpPr/>
      </dsp:nvSpPr>
      <dsp:spPr>
        <a:xfrm>
          <a:off x="319563" y="3536483"/>
          <a:ext cx="447389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5 : Analyses</a:t>
          </a:r>
        </a:p>
      </dsp:txBody>
      <dsp:txXfrm>
        <a:off x="346943" y="3563863"/>
        <a:ext cx="4419132" cy="506120"/>
      </dsp:txXfrm>
    </dsp:sp>
    <dsp:sp modelId="{B3A4A5A8-1EA4-481C-8AD2-E37F96D948D7}">
      <dsp:nvSpPr>
        <dsp:cNvPr id="0" name=""/>
        <dsp:cNvSpPr/>
      </dsp:nvSpPr>
      <dsp:spPr>
        <a:xfrm>
          <a:off x="0" y="4678763"/>
          <a:ext cx="63912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93038-EB3B-4E78-8C6A-14CBCA0C59F0}">
      <dsp:nvSpPr>
        <dsp:cNvPr id="0" name=""/>
        <dsp:cNvSpPr/>
      </dsp:nvSpPr>
      <dsp:spPr>
        <a:xfrm>
          <a:off x="319563" y="4398323"/>
          <a:ext cx="447389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6 : Conclusion</a:t>
          </a:r>
        </a:p>
      </dsp:txBody>
      <dsp:txXfrm>
        <a:off x="346943" y="4425703"/>
        <a:ext cx="4419132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1D173-278D-4E19-ACC5-D52807F615B1}">
      <dsp:nvSpPr>
        <dsp:cNvPr id="0" name=""/>
        <dsp:cNvSpPr/>
      </dsp:nvSpPr>
      <dsp:spPr>
        <a:xfrm>
          <a:off x="0" y="640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72EB6B-8581-45D0-B38E-5A465F00BFA3}">
      <dsp:nvSpPr>
        <dsp:cNvPr id="0" name=""/>
        <dsp:cNvSpPr/>
      </dsp:nvSpPr>
      <dsp:spPr>
        <a:xfrm>
          <a:off x="453352" y="337845"/>
          <a:ext cx="824278" cy="8242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50CF2D-B390-44C5-86CD-AD286A1B6CF2}">
      <dsp:nvSpPr>
        <dsp:cNvPr id="0" name=""/>
        <dsp:cNvSpPr/>
      </dsp:nvSpPr>
      <dsp:spPr>
        <a:xfrm>
          <a:off x="1730984" y="640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Attribution d’une valeur numérique entre 0 et 1</a:t>
          </a:r>
          <a:endParaRPr lang="en-US" sz="2200" kern="1200"/>
        </a:p>
      </dsp:txBody>
      <dsp:txXfrm>
        <a:off x="1730984" y="640"/>
        <a:ext cx="4660290" cy="1498687"/>
      </dsp:txXfrm>
    </dsp:sp>
    <dsp:sp modelId="{8BA29A30-99B8-40FA-AEEE-CE7475E6FB07}">
      <dsp:nvSpPr>
        <dsp:cNvPr id="0" name=""/>
        <dsp:cNvSpPr/>
      </dsp:nvSpPr>
      <dsp:spPr>
        <a:xfrm>
          <a:off x="0" y="1873999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28CE2-4935-454F-B631-013CF2A58B6C}">
      <dsp:nvSpPr>
        <dsp:cNvPr id="0" name=""/>
        <dsp:cNvSpPr/>
      </dsp:nvSpPr>
      <dsp:spPr>
        <a:xfrm>
          <a:off x="453352" y="2211204"/>
          <a:ext cx="824278" cy="8242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5C35B-F609-40EC-BF1A-252F1407D6B9}">
      <dsp:nvSpPr>
        <dsp:cNvPr id="0" name=""/>
        <dsp:cNvSpPr/>
      </dsp:nvSpPr>
      <dsp:spPr>
        <a:xfrm>
          <a:off x="1730984" y="1873999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Pour chaque dimension correspondante de même type</a:t>
          </a:r>
          <a:endParaRPr lang="en-US" sz="2200" kern="1200" dirty="0"/>
        </a:p>
      </dsp:txBody>
      <dsp:txXfrm>
        <a:off x="1730984" y="1873999"/>
        <a:ext cx="4660290" cy="1498687"/>
      </dsp:txXfrm>
    </dsp:sp>
    <dsp:sp modelId="{1DD3C237-68B2-4C64-B1BC-C46966B4014C}">
      <dsp:nvSpPr>
        <dsp:cNvPr id="0" name=""/>
        <dsp:cNvSpPr/>
      </dsp:nvSpPr>
      <dsp:spPr>
        <a:xfrm>
          <a:off x="0" y="3747359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F3B76-BD46-4A50-981E-CF442B6F691E}">
      <dsp:nvSpPr>
        <dsp:cNvPr id="0" name=""/>
        <dsp:cNvSpPr/>
      </dsp:nvSpPr>
      <dsp:spPr>
        <a:xfrm>
          <a:off x="453352" y="4084563"/>
          <a:ext cx="824278" cy="8242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1F24E0-B1F8-4598-B3F7-556BB200EF44}">
      <dsp:nvSpPr>
        <dsp:cNvPr id="0" name=""/>
        <dsp:cNvSpPr/>
      </dsp:nvSpPr>
      <dsp:spPr>
        <a:xfrm>
          <a:off x="1730984" y="3747359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/>
            <a:t>Permet de mesurer la similitude entre la dimension à tester et celles du référentiel</a:t>
          </a:r>
          <a:endParaRPr lang="en-US" sz="2200" kern="1200"/>
        </a:p>
      </dsp:txBody>
      <dsp:txXfrm>
        <a:off x="1730984" y="3747359"/>
        <a:ext cx="4660290" cy="14986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803F3-79BA-4ED4-AB51-D44D83E0A95E}">
      <dsp:nvSpPr>
        <dsp:cNvPr id="0" name=""/>
        <dsp:cNvSpPr/>
      </dsp:nvSpPr>
      <dsp:spPr>
        <a:xfrm>
          <a:off x="3269461" y="0"/>
          <a:ext cx="3086461" cy="3086461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54BF23-1B09-47D3-AF5A-8576AB4B3AFD}">
      <dsp:nvSpPr>
        <dsp:cNvPr id="0" name=""/>
        <dsp:cNvSpPr/>
      </dsp:nvSpPr>
      <dsp:spPr>
        <a:xfrm>
          <a:off x="3562674" y="293213"/>
          <a:ext cx="1203719" cy="1203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0" i="0" kern="1200" dirty="0"/>
            <a:t>Distance discrète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0" i="0" kern="1200" dirty="0"/>
            <a:t>Egalité parfaite</a:t>
          </a:r>
          <a:endParaRPr lang="en-US" sz="1100" kern="1200" dirty="0"/>
        </a:p>
      </dsp:txBody>
      <dsp:txXfrm>
        <a:off x="3621435" y="351974"/>
        <a:ext cx="1086197" cy="1086197"/>
      </dsp:txXfrm>
    </dsp:sp>
    <dsp:sp modelId="{A1B76E3D-5A95-4432-A930-4892771227FE}">
      <dsp:nvSpPr>
        <dsp:cNvPr id="0" name=""/>
        <dsp:cNvSpPr/>
      </dsp:nvSpPr>
      <dsp:spPr>
        <a:xfrm>
          <a:off x="4858988" y="293213"/>
          <a:ext cx="1203719" cy="12037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0" i="0" kern="1200" dirty="0"/>
            <a:t>Distance euclidienne normalisée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0" i="0" kern="1200" dirty="0"/>
            <a:t>Valeurs numériques</a:t>
          </a:r>
          <a:endParaRPr lang="en-US" sz="1100" kern="1200" dirty="0"/>
        </a:p>
      </dsp:txBody>
      <dsp:txXfrm>
        <a:off x="4917749" y="351974"/>
        <a:ext cx="1086197" cy="1086197"/>
      </dsp:txXfrm>
    </dsp:sp>
    <dsp:sp modelId="{CD919B6B-7C48-4DA3-BE88-BA27D538714A}">
      <dsp:nvSpPr>
        <dsp:cNvPr id="0" name=""/>
        <dsp:cNvSpPr/>
      </dsp:nvSpPr>
      <dsp:spPr>
        <a:xfrm>
          <a:off x="3562674" y="1589527"/>
          <a:ext cx="1203719" cy="120371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0" i="0" kern="1200" dirty="0"/>
            <a:t>Distance de Levenshtein normalisée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0" i="0" kern="1200" dirty="0"/>
            <a:t> Valeurs textuelles simples</a:t>
          </a:r>
          <a:endParaRPr lang="en-US" sz="1100" kern="1200" dirty="0"/>
        </a:p>
      </dsp:txBody>
      <dsp:txXfrm>
        <a:off x="3621435" y="1648288"/>
        <a:ext cx="1086197" cy="1086197"/>
      </dsp:txXfrm>
    </dsp:sp>
    <dsp:sp modelId="{12D41DFE-270B-483A-8DAD-E4BB663E09C5}">
      <dsp:nvSpPr>
        <dsp:cNvPr id="0" name=""/>
        <dsp:cNvSpPr/>
      </dsp:nvSpPr>
      <dsp:spPr>
        <a:xfrm>
          <a:off x="4858988" y="1589527"/>
          <a:ext cx="1203719" cy="12037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0" i="0" kern="1200" dirty="0"/>
            <a:t>Distance de Jaccard normalisée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0" i="0" kern="1200" dirty="0"/>
            <a:t>Valeurs textuelles complexes</a:t>
          </a:r>
          <a:endParaRPr lang="en-US" sz="1100" kern="1200" dirty="0"/>
        </a:p>
      </dsp:txBody>
      <dsp:txXfrm>
        <a:off x="4917749" y="1648288"/>
        <a:ext cx="1086197" cy="10861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82D18-A534-4C42-A508-260403F71961}">
      <dsp:nvSpPr>
        <dsp:cNvPr id="0" name=""/>
        <dsp:cNvSpPr/>
      </dsp:nvSpPr>
      <dsp:spPr>
        <a:xfrm rot="5400000">
          <a:off x="3669736" y="-1197232"/>
          <a:ext cx="1352661" cy="409041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i="0" kern="1200" dirty="0"/>
            <a:t>Caractères spéciaux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i="0" kern="1200" dirty="0"/>
            <a:t>Casse,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i="0" kern="1200" dirty="0"/>
            <a:t>Accents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Espaces</a:t>
          </a:r>
          <a:endParaRPr lang="en-US" sz="1500" kern="1200" dirty="0"/>
        </a:p>
      </dsp:txBody>
      <dsp:txXfrm rot="-5400000">
        <a:off x="2300859" y="237676"/>
        <a:ext cx="4024385" cy="1220599"/>
      </dsp:txXfrm>
    </dsp:sp>
    <dsp:sp modelId="{C6E5A2CC-7019-4E45-B1C6-4A3F2A68EAC3}">
      <dsp:nvSpPr>
        <dsp:cNvPr id="0" name=""/>
        <dsp:cNvSpPr/>
      </dsp:nvSpPr>
      <dsp:spPr>
        <a:xfrm>
          <a:off x="0" y="2561"/>
          <a:ext cx="2300859" cy="16908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i="0" kern="1200" dirty="0"/>
            <a:t>Nettoyage</a:t>
          </a:r>
          <a:endParaRPr lang="en-US" sz="1700" kern="1200" dirty="0"/>
        </a:p>
      </dsp:txBody>
      <dsp:txXfrm>
        <a:off x="82539" y="85100"/>
        <a:ext cx="2135781" cy="1525748"/>
      </dsp:txXfrm>
    </dsp:sp>
    <dsp:sp modelId="{7984DA8D-76EB-4C82-AF01-F024C00FEA56}">
      <dsp:nvSpPr>
        <dsp:cNvPr id="0" name=""/>
        <dsp:cNvSpPr/>
      </dsp:nvSpPr>
      <dsp:spPr>
        <a:xfrm rot="5400000">
          <a:off x="3669736" y="578135"/>
          <a:ext cx="1352661" cy="4090416"/>
        </a:xfrm>
        <a:prstGeom prst="round2SameRect">
          <a:avLst/>
        </a:prstGeom>
        <a:solidFill>
          <a:schemeClr val="accent2">
            <a:tint val="40000"/>
            <a:alpha val="90000"/>
            <a:hueOff val="-815231"/>
            <a:satOff val="5224"/>
            <a:lumOff val="238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815231"/>
              <a:satOff val="5224"/>
              <a:lumOff val="2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i="0" kern="1200"/>
            <a:t>Marque (RENO / RENAULT)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i="0" kern="1200"/>
            <a:t>Modèle / Sous-modèle (KADGAR / KADJAR)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i="0" kern="1200"/>
            <a:t>Boite de vitesse (Manual / Manuelle)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b="0" i="0" kern="1200"/>
            <a:t>Energie (ESS / Essence)</a:t>
          </a:r>
          <a:endParaRPr lang="en-US" sz="1500" kern="1200"/>
        </a:p>
      </dsp:txBody>
      <dsp:txXfrm rot="-5400000">
        <a:off x="2300859" y="2013044"/>
        <a:ext cx="4024385" cy="1220599"/>
      </dsp:txXfrm>
    </dsp:sp>
    <dsp:sp modelId="{18027B79-FAE1-4D08-B36A-466CA73463EA}">
      <dsp:nvSpPr>
        <dsp:cNvPr id="0" name=""/>
        <dsp:cNvSpPr/>
      </dsp:nvSpPr>
      <dsp:spPr>
        <a:xfrm>
          <a:off x="0" y="1777930"/>
          <a:ext cx="2300859" cy="1690826"/>
        </a:xfrm>
        <a:prstGeom prst="roundRect">
          <a:avLst/>
        </a:prstGeom>
        <a:solidFill>
          <a:schemeClr val="accent2">
            <a:hueOff val="-665368"/>
            <a:satOff val="4108"/>
            <a:lumOff val="-58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i="0" kern="1200"/>
            <a:t>Transcodifications  Clé – Valeur </a:t>
          </a:r>
          <a:endParaRPr lang="en-US" sz="1700" kern="1200" dirty="0"/>
        </a:p>
      </dsp:txBody>
      <dsp:txXfrm>
        <a:off x="82539" y="1860469"/>
        <a:ext cx="2135781" cy="1525748"/>
      </dsp:txXfrm>
    </dsp:sp>
    <dsp:sp modelId="{4EBCAA59-C2D2-473C-97AD-C4A4053C3EEB}">
      <dsp:nvSpPr>
        <dsp:cNvPr id="0" name=""/>
        <dsp:cNvSpPr/>
      </dsp:nvSpPr>
      <dsp:spPr>
        <a:xfrm rot="5400000">
          <a:off x="3669736" y="2353503"/>
          <a:ext cx="1352661" cy="4090416"/>
        </a:xfrm>
        <a:prstGeom prst="round2SameRect">
          <a:avLst/>
        </a:prstGeom>
        <a:solidFill>
          <a:schemeClr val="accent2">
            <a:tint val="40000"/>
            <a:alpha val="90000"/>
            <a:hueOff val="-1630462"/>
            <a:satOff val="10447"/>
            <a:lumOff val="47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630462"/>
              <a:satOff val="10447"/>
              <a:lumOff val="4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500" kern="1200" noProof="0" dirty="0"/>
            <a:t>Comparaison suivant la sonorité des mots</a:t>
          </a:r>
        </a:p>
      </dsp:txBody>
      <dsp:txXfrm rot="-5400000">
        <a:off x="2300859" y="3788412"/>
        <a:ext cx="4024385" cy="1220599"/>
      </dsp:txXfrm>
    </dsp:sp>
    <dsp:sp modelId="{9F7C111D-ED0C-401C-A2A1-2DB0C8F20E40}">
      <dsp:nvSpPr>
        <dsp:cNvPr id="0" name=""/>
        <dsp:cNvSpPr/>
      </dsp:nvSpPr>
      <dsp:spPr>
        <a:xfrm>
          <a:off x="0" y="3553298"/>
          <a:ext cx="2300859" cy="1690826"/>
        </a:xfrm>
        <a:prstGeom prst="roundRect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0" i="0" kern="1200" dirty="0"/>
            <a:t>Soundex / Phonex / Double-Métaphone</a:t>
          </a:r>
          <a:endParaRPr lang="en-US" sz="1700" kern="1200" dirty="0"/>
        </a:p>
      </dsp:txBody>
      <dsp:txXfrm>
        <a:off x="82539" y="3635837"/>
        <a:ext cx="2135781" cy="15257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2FF28-544A-4B68-88E9-67662468DFD1}" type="datetimeFigureOut">
              <a:rPr lang="fr-FR" smtClean="0"/>
              <a:t>08/02/2024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4CE3E-AC77-40C9-A8F3-70E790AE27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389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Deux cycles n’ayant pas la même temporalité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24CE3E-AC77-40C9-A8F3-70E790AE2718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522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/>
              <a:pPr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/>
              <a:t>2/8/2024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/>
              <a:t>2/8/2024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/>
              <a:t>2/8/2024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/>
              <a:t>2/8/2024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/>
              <a:t>2/8/2024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E6298802-7C50-434D-889B-2CAA2D399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906" y="5120475"/>
            <a:ext cx="5982026" cy="115015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fr-FR" sz="1300" noProof="0"/>
              <a:t>PAR Caudron Cédric</a:t>
            </a:r>
          </a:p>
          <a:p>
            <a:pPr>
              <a:lnSpc>
                <a:spcPct val="90000"/>
              </a:lnSpc>
            </a:pPr>
            <a:r>
              <a:rPr lang="fr-FR" sz="1300" noProof="0"/>
              <a:t>EN VUE D’OBTENIR LE DIPLÔME D’INGENIEUR CNAM</a:t>
            </a:r>
          </a:p>
          <a:p>
            <a:pPr>
              <a:lnSpc>
                <a:spcPct val="90000"/>
              </a:lnSpc>
            </a:pPr>
            <a:r>
              <a:rPr lang="fr-FR" sz="1300" noProof="0"/>
              <a:t>SPECIALITE INFORMATIQUE </a:t>
            </a:r>
          </a:p>
          <a:p>
            <a:pPr>
              <a:lnSpc>
                <a:spcPct val="90000"/>
              </a:lnSpc>
            </a:pPr>
            <a:r>
              <a:rPr lang="fr-FR" sz="1300" noProof="0"/>
              <a:t>OPTION SYSTEMES D’INFORMATION ET BUSINESS INTELLIGENCE</a:t>
            </a:r>
          </a:p>
          <a:p>
            <a:pPr>
              <a:lnSpc>
                <a:spcPct val="90000"/>
              </a:lnSpc>
            </a:pPr>
            <a:endParaRPr lang="fr-FR" sz="1500" noProof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D1736C2-8559-438A-BF1F-F88A2D1F9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9857" y="584230"/>
            <a:ext cx="2617237" cy="837516"/>
          </a:xfrm>
          <a:prstGeom prst="rect">
            <a:avLst/>
          </a:prstGeom>
        </p:spPr>
      </p:pic>
      <p:pic>
        <p:nvPicPr>
          <p:cNvPr id="4" name="Picture 1268862004">
            <a:extLst>
              <a:ext uri="{FF2B5EF4-FFF2-40B4-BE49-F238E27FC236}">
                <a16:creationId xmlns:a16="http://schemas.microsoft.com/office/drawing/2014/main" id="{D7076E7F-A29A-A8C8-6482-3AA9EFD9C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06" y="584230"/>
            <a:ext cx="2737001" cy="837516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02EF9E6A-ABA5-8BF9-3DC8-39E9BD715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3068" y="584230"/>
            <a:ext cx="4165863" cy="688258"/>
          </a:xfrm>
        </p:spPr>
        <p:txBody>
          <a:bodyPr anchor="ctr"/>
          <a:lstStyle/>
          <a:p>
            <a:pPr algn="just"/>
            <a:r>
              <a:rPr lang="fr-FR" sz="2400" b="1"/>
              <a:t>SOUTENANCE DE MEMOIRE</a:t>
            </a:r>
          </a:p>
        </p:txBody>
      </p:sp>
      <p:sp>
        <p:nvSpPr>
          <p:cNvPr id="11" name="Titre 7">
            <a:extLst>
              <a:ext uri="{FF2B5EF4-FFF2-40B4-BE49-F238E27FC236}">
                <a16:creationId xmlns:a16="http://schemas.microsoft.com/office/drawing/2014/main" id="{398154B5-29E5-AF08-FEB3-76D57D826108}"/>
              </a:ext>
            </a:extLst>
          </p:cNvPr>
          <p:cNvSpPr txBox="1">
            <a:spLocks/>
          </p:cNvSpPr>
          <p:nvPr/>
        </p:nvSpPr>
        <p:spPr bwMode="gray">
          <a:xfrm>
            <a:off x="855784" y="2697928"/>
            <a:ext cx="10352542" cy="14621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fr-FR" sz="2800" b="1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Conception, développement, déploiement et optimisation d’un système pour la réconciliation et la mise en qualité des données de véhicules</a:t>
            </a:r>
          </a:p>
        </p:txBody>
      </p:sp>
      <p:sp>
        <p:nvSpPr>
          <p:cNvPr id="12" name="Titre 7">
            <a:extLst>
              <a:ext uri="{FF2B5EF4-FFF2-40B4-BE49-F238E27FC236}">
                <a16:creationId xmlns:a16="http://schemas.microsoft.com/office/drawing/2014/main" id="{E4C627F8-35E0-501E-B083-AFAE4346916C}"/>
              </a:ext>
            </a:extLst>
          </p:cNvPr>
          <p:cNvSpPr txBox="1">
            <a:spLocks/>
          </p:cNvSpPr>
          <p:nvPr/>
        </p:nvSpPr>
        <p:spPr bwMode="gray">
          <a:xfrm>
            <a:off x="5295389" y="1133084"/>
            <a:ext cx="1601220" cy="6882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fr-FR" sz="1400"/>
              <a:t>Le 9 février 2024</a:t>
            </a:r>
          </a:p>
        </p:txBody>
      </p:sp>
    </p:spTree>
    <p:extLst>
      <p:ext uri="{BB962C8B-B14F-4D97-AF65-F5344CB8AC3E}">
        <p14:creationId xmlns:p14="http://schemas.microsoft.com/office/powerpoint/2010/main" val="3091544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5E47C794-DD90-4D91-829F-2F92D74D4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9A91F91-27C6-4301-95BB-38D75819E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A146DDC2-5A93-4B50-B8F4-B5311F9EC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19AA3227-4C96-4188-B279-CBD4D28FA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943AC8-1C36-402E-9CF9-236EC8994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107455A9-9423-4813-B4F5-5987FC507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5523852" y="18006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Freeform 5">
              <a:extLst>
                <a:ext uri="{FF2B5EF4-FFF2-40B4-BE49-F238E27FC236}">
                  <a16:creationId xmlns:a16="http://schemas.microsoft.com/office/drawing/2014/main" id="{553DE0C0-A442-421A-BC88-7C91FBC0D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4612744" y="27763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0D557BDA-150C-4379-BDD2-E213125900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" name="Titre 1">
            <a:extLst>
              <a:ext uri="{FF2B5EF4-FFF2-40B4-BE49-F238E27FC236}">
                <a16:creationId xmlns:a16="http://schemas.microsoft.com/office/drawing/2014/main" id="{62419AE1-24A0-45E6-A51A-8006A2835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6425580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Les objectifs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34D8F5E-634A-4B44-AB4B-2EF0F00432C9}"/>
              </a:ext>
            </a:extLst>
          </p:cNvPr>
          <p:cNvSpPr txBox="1"/>
          <p:nvPr/>
        </p:nvSpPr>
        <p:spPr>
          <a:xfrm>
            <a:off x="555530" y="1878879"/>
            <a:ext cx="6456769" cy="2801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dirty="0">
                <a:solidFill>
                  <a:schemeClr val="bg1"/>
                </a:solidFill>
              </a:rPr>
              <a:t>Mettre en qualité les données de véhicules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dirty="0">
                <a:solidFill>
                  <a:schemeClr val="bg1"/>
                </a:solidFill>
              </a:rPr>
              <a:t>Trouver la liste des véhicules les plus probables dans le référentiel Argus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dirty="0">
                <a:solidFill>
                  <a:schemeClr val="bg1"/>
                </a:solidFill>
              </a:rPr>
              <a:t>A partir de leurs caractéristiques</a:t>
            </a:r>
          </a:p>
          <a:p>
            <a:pPr marL="742950" lvl="1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dirty="0">
                <a:solidFill>
                  <a:schemeClr val="bg1"/>
                </a:solidFill>
              </a:rPr>
              <a:t>A partir de leurs plaques d’immatriculation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65E5A6-C042-45F7-B69D-A1CADCFBC6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3" r="11136"/>
          <a:stretch/>
        </p:blipFill>
        <p:spPr>
          <a:xfrm>
            <a:off x="7526328" y="1121164"/>
            <a:ext cx="4017216" cy="4633252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190D4F95-AC40-4C7F-8794-DF2B6F7500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46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D01E2D-32F7-264A-8BC0-C2D972285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7">
            <a:extLst>
              <a:ext uri="{FF2B5EF4-FFF2-40B4-BE49-F238E27FC236}">
                <a16:creationId xmlns:a16="http://schemas.microsoft.com/office/drawing/2014/main" id="{64526A5E-07C2-5799-55F2-9D995266EBA9}"/>
              </a:ext>
            </a:extLst>
          </p:cNvPr>
          <p:cNvSpPr txBox="1">
            <a:spLocks/>
          </p:cNvSpPr>
          <p:nvPr/>
        </p:nvSpPr>
        <p:spPr bwMode="gray">
          <a:xfrm>
            <a:off x="855784" y="707721"/>
            <a:ext cx="10352542" cy="4784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b="1" dirty="0"/>
              <a:t>3</a:t>
            </a:r>
            <a:br>
              <a:rPr lang="en-US" b="1" dirty="0"/>
            </a:br>
            <a:r>
              <a:rPr lang="en-US" b="1" dirty="0"/>
              <a:t>CONCEPTION</a:t>
            </a:r>
          </a:p>
        </p:txBody>
      </p:sp>
    </p:spTree>
    <p:extLst>
      <p:ext uri="{BB962C8B-B14F-4D97-AF65-F5344CB8AC3E}">
        <p14:creationId xmlns:p14="http://schemas.microsoft.com/office/powerpoint/2010/main" val="2898916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3DD48A-A142-4943-7F84-7A5D6380B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Principe de l’algorithme</a:t>
            </a:r>
          </a:p>
        </p:txBody>
      </p:sp>
      <p:pic>
        <p:nvPicPr>
          <p:cNvPr id="5" name="Image 4" descr="Une image contenant herbe, plein air, véhicule, Véhicule terrestre&#10;&#10;Description générée automatiquement">
            <a:extLst>
              <a:ext uri="{FF2B5EF4-FFF2-40B4-BE49-F238E27FC236}">
                <a16:creationId xmlns:a16="http://schemas.microsoft.com/office/drawing/2014/main" id="{73CD840B-0105-A6D9-EDDE-4D8836F07C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11" t="43448" r="7093" b="6877"/>
          <a:stretch/>
        </p:blipFill>
        <p:spPr>
          <a:xfrm>
            <a:off x="576470" y="2451651"/>
            <a:ext cx="1914939" cy="750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98443555-B121-FCF4-0270-53215A7225BE}"/>
              </a:ext>
            </a:extLst>
          </p:cNvPr>
          <p:cNvSpPr/>
          <p:nvPr/>
        </p:nvSpPr>
        <p:spPr>
          <a:xfrm>
            <a:off x="2895691" y="258449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Découpage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6EC1993-5CCE-24B0-75AF-EDA8AC2A14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1" b="8943"/>
          <a:stretch/>
        </p:blipFill>
        <p:spPr>
          <a:xfrm>
            <a:off x="4278381" y="2429307"/>
            <a:ext cx="1471065" cy="773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 descr="Une image contenant herbe, plein air, véhicule, Véhicule terrestre&#10;&#10;Description générée automatiquement">
            <a:extLst>
              <a:ext uri="{FF2B5EF4-FFF2-40B4-BE49-F238E27FC236}">
                <a16:creationId xmlns:a16="http://schemas.microsoft.com/office/drawing/2014/main" id="{0D9DB333-4319-7062-1CBD-C2C8680F0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11" t="43448" r="7093" b="6877"/>
          <a:stretch/>
        </p:blipFill>
        <p:spPr>
          <a:xfrm>
            <a:off x="573144" y="4819977"/>
            <a:ext cx="1914939" cy="750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 13" descr="Une image contenant voiture, roue, véhicule, Véhicule terrestre&#10;&#10;Description générée automatiquement">
            <a:extLst>
              <a:ext uri="{FF2B5EF4-FFF2-40B4-BE49-F238E27FC236}">
                <a16:creationId xmlns:a16="http://schemas.microsoft.com/office/drawing/2014/main" id="{A9DD21E5-117A-57A3-AED6-A2D3763E57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414" b="5348"/>
          <a:stretch/>
        </p:blipFill>
        <p:spPr>
          <a:xfrm flipH="1">
            <a:off x="573144" y="4046032"/>
            <a:ext cx="1914938" cy="723609"/>
          </a:xfrm>
          <a:prstGeom prst="rect">
            <a:avLst/>
          </a:prstGeom>
        </p:spPr>
      </p:pic>
      <p:pic>
        <p:nvPicPr>
          <p:cNvPr id="16" name="Image 15" descr="Une image contenant voiture, véhicule, roue, Véhicule terrestre&#10;&#10;Description générée automatiquement">
            <a:extLst>
              <a:ext uri="{FF2B5EF4-FFF2-40B4-BE49-F238E27FC236}">
                <a16:creationId xmlns:a16="http://schemas.microsoft.com/office/drawing/2014/main" id="{1912A2D0-D6BF-8256-015B-07FA964764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801" b="10157"/>
          <a:stretch/>
        </p:blipFill>
        <p:spPr>
          <a:xfrm>
            <a:off x="576470" y="5687541"/>
            <a:ext cx="1914938" cy="7559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5BCDA979-C531-F312-D7F4-430F40E2F1AD}"/>
              </a:ext>
            </a:extLst>
          </p:cNvPr>
          <p:cNvSpPr/>
          <p:nvPr/>
        </p:nvSpPr>
        <p:spPr>
          <a:xfrm>
            <a:off x="2895691" y="42024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Découpage</a:t>
            </a: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5B463C5B-BAB5-FA0E-CF4D-7CAF84B4B072}"/>
              </a:ext>
            </a:extLst>
          </p:cNvPr>
          <p:cNvSpPr/>
          <p:nvPr/>
        </p:nvSpPr>
        <p:spPr>
          <a:xfrm>
            <a:off x="2895691" y="50834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Découpage</a:t>
            </a:r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7E499D50-5199-2257-6981-8BF4A66B7DD0}"/>
              </a:ext>
            </a:extLst>
          </p:cNvPr>
          <p:cNvSpPr/>
          <p:nvPr/>
        </p:nvSpPr>
        <p:spPr>
          <a:xfrm>
            <a:off x="2895691" y="582038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Découpage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0FA702E-2B5F-E724-1A06-9B9055F859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1" b="8943"/>
          <a:stretch/>
        </p:blipFill>
        <p:spPr>
          <a:xfrm>
            <a:off x="4278380" y="4046032"/>
            <a:ext cx="1471065" cy="773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B994630-458A-D776-46DF-58740AB694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1" b="8943"/>
          <a:stretch/>
        </p:blipFill>
        <p:spPr>
          <a:xfrm>
            <a:off x="4278379" y="4959029"/>
            <a:ext cx="1471065" cy="773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6859BE4-253E-F382-3AFD-B61B3BC237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1" b="8943"/>
          <a:stretch/>
        </p:blipFill>
        <p:spPr>
          <a:xfrm>
            <a:off x="4278379" y="5820387"/>
            <a:ext cx="1471065" cy="773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4B17D7-A087-249A-1F02-536E32EE93AC}"/>
              </a:ext>
            </a:extLst>
          </p:cNvPr>
          <p:cNvSpPr/>
          <p:nvPr/>
        </p:nvSpPr>
        <p:spPr>
          <a:xfrm>
            <a:off x="6933155" y="3607497"/>
            <a:ext cx="1810011" cy="298677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Calcul de distance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dirty="0">
                <a:solidFill>
                  <a:schemeClr val="tx1"/>
                </a:solidFill>
              </a:rPr>
              <a:t>Classement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dirty="0">
                <a:solidFill>
                  <a:schemeClr val="tx1"/>
                </a:solidFill>
              </a:rPr>
              <a:t>Sélection des plus proches</a:t>
            </a:r>
          </a:p>
        </p:txBody>
      </p:sp>
      <p:sp>
        <p:nvSpPr>
          <p:cNvPr id="24" name="Flèche : droite 23">
            <a:extLst>
              <a:ext uri="{FF2B5EF4-FFF2-40B4-BE49-F238E27FC236}">
                <a16:creationId xmlns:a16="http://schemas.microsoft.com/office/drawing/2014/main" id="{5E5467BD-50B6-29FC-ECDE-D2641092CFF3}"/>
              </a:ext>
            </a:extLst>
          </p:cNvPr>
          <p:cNvSpPr/>
          <p:nvPr/>
        </p:nvSpPr>
        <p:spPr>
          <a:xfrm rot="1803672">
            <a:off x="5953351" y="302630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Comparaison</a:t>
            </a:r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526F5C8A-192E-91AB-9B51-713F7A768F1A}"/>
              </a:ext>
            </a:extLst>
          </p:cNvPr>
          <p:cNvSpPr/>
          <p:nvPr/>
        </p:nvSpPr>
        <p:spPr>
          <a:xfrm>
            <a:off x="5897771" y="421074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6CF1D2BA-05D2-F66C-06FB-0C469AFF6D05}"/>
              </a:ext>
            </a:extLst>
          </p:cNvPr>
          <p:cNvSpPr/>
          <p:nvPr/>
        </p:nvSpPr>
        <p:spPr>
          <a:xfrm>
            <a:off x="5897771" y="50834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7B4594A1-546A-F817-B4D1-EF5177C44115}"/>
              </a:ext>
            </a:extLst>
          </p:cNvPr>
          <p:cNvSpPr/>
          <p:nvPr/>
        </p:nvSpPr>
        <p:spPr>
          <a:xfrm>
            <a:off x="5897771" y="584986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Image 27" descr="Une image contenant voiture, roue, véhicule, Véhicule terrestre&#10;&#10;Description générée automatiquement">
            <a:extLst>
              <a:ext uri="{FF2B5EF4-FFF2-40B4-BE49-F238E27FC236}">
                <a16:creationId xmlns:a16="http://schemas.microsoft.com/office/drawing/2014/main" id="{B9B11232-BD04-226E-3AE6-D8E457E487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414" b="5348"/>
          <a:stretch/>
        </p:blipFill>
        <p:spPr>
          <a:xfrm flipH="1">
            <a:off x="9852245" y="4634501"/>
            <a:ext cx="1914938" cy="723609"/>
          </a:xfrm>
          <a:prstGeom prst="rect">
            <a:avLst/>
          </a:prstGeom>
        </p:spPr>
      </p:pic>
      <p:pic>
        <p:nvPicPr>
          <p:cNvPr id="30" name="Image 29" descr="Une image contenant herbe, plein air, véhicule, Véhicule terrestre&#10;&#10;Description générée automatiquement">
            <a:extLst>
              <a:ext uri="{FF2B5EF4-FFF2-40B4-BE49-F238E27FC236}">
                <a16:creationId xmlns:a16="http://schemas.microsoft.com/office/drawing/2014/main" id="{E5AA275D-1DA2-8A84-45F7-5E554F6667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11" t="43448" r="7093" b="6877"/>
          <a:stretch/>
        </p:blipFill>
        <p:spPr>
          <a:xfrm>
            <a:off x="9852244" y="3657511"/>
            <a:ext cx="1914939" cy="750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1" name="Flèche : droite 30">
            <a:extLst>
              <a:ext uri="{FF2B5EF4-FFF2-40B4-BE49-F238E27FC236}">
                <a16:creationId xmlns:a16="http://schemas.microsoft.com/office/drawing/2014/main" id="{6663B047-3F33-65FD-1760-BE0A140E4D13}"/>
              </a:ext>
            </a:extLst>
          </p:cNvPr>
          <p:cNvSpPr/>
          <p:nvPr/>
        </p:nvSpPr>
        <p:spPr>
          <a:xfrm>
            <a:off x="8808501" y="38037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2854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23C19A-54A5-B5E3-2B17-3B446A98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EBEBEB"/>
                </a:solidFill>
              </a:rPr>
              <a:t>Calcul des distances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F67C4490-87CC-8652-0625-A359FA0852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9540779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2445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899F63AD-0593-4C09-8D5D-06E299221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26C396D-E779-4BF5-8D6D-EE02AD577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69" name="Oval 51">
            <a:extLst>
              <a:ext uri="{FF2B5EF4-FFF2-40B4-BE49-F238E27FC236}">
                <a16:creationId xmlns:a16="http://schemas.microsoft.com/office/drawing/2014/main" id="{2A277DDC-AFBC-4636-AE79-A96E2F9FD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0" name="Oval 53">
            <a:extLst>
              <a:ext uri="{FF2B5EF4-FFF2-40B4-BE49-F238E27FC236}">
                <a16:creationId xmlns:a16="http://schemas.microsoft.com/office/drawing/2014/main" id="{650D539D-F0D0-4A3F-A77C-A32FAC8E0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609012" y="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1" name="Oval 55">
            <a:extLst>
              <a:ext uri="{FF2B5EF4-FFF2-40B4-BE49-F238E27FC236}">
                <a16:creationId xmlns:a16="http://schemas.microsoft.com/office/drawing/2014/main" id="{773CDE0F-ECEE-4B5F-B749-2377BA25F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6002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2" name="Oval 57">
            <a:extLst>
              <a:ext uri="{FF2B5EF4-FFF2-40B4-BE49-F238E27FC236}">
                <a16:creationId xmlns:a16="http://schemas.microsoft.com/office/drawing/2014/main" id="{9B9D8A74-E230-457E-AAD5-69020FAF4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609012" y="23622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3" name="Oval 59">
            <a:extLst>
              <a:ext uri="{FF2B5EF4-FFF2-40B4-BE49-F238E27FC236}">
                <a16:creationId xmlns:a16="http://schemas.microsoft.com/office/drawing/2014/main" id="{D99788A8-491E-4CC4-B684-CA3B04C78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999412" y="5249336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4" name="Freeform 5">
            <a:extLst>
              <a:ext uri="{FF2B5EF4-FFF2-40B4-BE49-F238E27FC236}">
                <a16:creationId xmlns:a16="http://schemas.microsoft.com/office/drawing/2014/main" id="{B03E083E-F987-4DF9-8AF6-2724DAE1F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89932" flipV="1">
            <a:off x="8490951" y="4619559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64" name="Freeform 5">
            <a:extLst>
              <a:ext uri="{FF2B5EF4-FFF2-40B4-BE49-F238E27FC236}">
                <a16:creationId xmlns:a16="http://schemas.microsoft.com/office/drawing/2014/main" id="{830BAD34-5039-4BED-9E96-949D31BE5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V="1">
            <a:off x="459506" y="457695"/>
            <a:ext cx="11277600" cy="4533900"/>
          </a:xfrm>
          <a:custGeom>
            <a:avLst/>
            <a:gdLst/>
            <a:ahLst/>
            <a:cxnLst/>
            <a:rect l="0" t="0" r="r" b="b"/>
            <a:pathLst>
              <a:path w="7104" h="2856">
                <a:moveTo>
                  <a:pt x="0" y="0"/>
                </a:moveTo>
                <a:lnTo>
                  <a:pt x="0" y="2856"/>
                </a:lnTo>
                <a:lnTo>
                  <a:pt x="7104" y="2856"/>
                </a:lnTo>
                <a:lnTo>
                  <a:pt x="7104" y="1"/>
                </a:lnTo>
                <a:lnTo>
                  <a:pt x="7104" y="1"/>
                </a:lnTo>
                <a:lnTo>
                  <a:pt x="6943" y="26"/>
                </a:lnTo>
                <a:lnTo>
                  <a:pt x="6782" y="50"/>
                </a:lnTo>
                <a:lnTo>
                  <a:pt x="6621" y="73"/>
                </a:lnTo>
                <a:lnTo>
                  <a:pt x="6459" y="93"/>
                </a:lnTo>
                <a:lnTo>
                  <a:pt x="6298" y="113"/>
                </a:lnTo>
                <a:lnTo>
                  <a:pt x="6136" y="132"/>
                </a:lnTo>
                <a:lnTo>
                  <a:pt x="5976" y="148"/>
                </a:lnTo>
                <a:lnTo>
                  <a:pt x="5814" y="163"/>
                </a:lnTo>
                <a:lnTo>
                  <a:pt x="5653" y="177"/>
                </a:lnTo>
                <a:lnTo>
                  <a:pt x="5494" y="189"/>
                </a:lnTo>
                <a:lnTo>
                  <a:pt x="5334" y="201"/>
                </a:lnTo>
                <a:lnTo>
                  <a:pt x="5175" y="211"/>
                </a:lnTo>
                <a:lnTo>
                  <a:pt x="5017" y="219"/>
                </a:lnTo>
                <a:lnTo>
                  <a:pt x="4859" y="227"/>
                </a:lnTo>
                <a:lnTo>
                  <a:pt x="4703" y="234"/>
                </a:lnTo>
                <a:lnTo>
                  <a:pt x="4548" y="239"/>
                </a:lnTo>
                <a:lnTo>
                  <a:pt x="4393" y="243"/>
                </a:lnTo>
                <a:lnTo>
                  <a:pt x="4240" y="247"/>
                </a:lnTo>
                <a:lnTo>
                  <a:pt x="4088" y="249"/>
                </a:lnTo>
                <a:lnTo>
                  <a:pt x="3937" y="251"/>
                </a:lnTo>
                <a:lnTo>
                  <a:pt x="3788" y="252"/>
                </a:lnTo>
                <a:lnTo>
                  <a:pt x="3640" y="251"/>
                </a:lnTo>
                <a:lnTo>
                  <a:pt x="3494" y="251"/>
                </a:lnTo>
                <a:lnTo>
                  <a:pt x="3349" y="249"/>
                </a:lnTo>
                <a:lnTo>
                  <a:pt x="3207" y="246"/>
                </a:lnTo>
                <a:lnTo>
                  <a:pt x="3066" y="243"/>
                </a:lnTo>
                <a:lnTo>
                  <a:pt x="2928" y="240"/>
                </a:lnTo>
                <a:lnTo>
                  <a:pt x="2791" y="235"/>
                </a:lnTo>
                <a:lnTo>
                  <a:pt x="2656" y="230"/>
                </a:lnTo>
                <a:lnTo>
                  <a:pt x="2524" y="225"/>
                </a:lnTo>
                <a:lnTo>
                  <a:pt x="2266" y="212"/>
                </a:lnTo>
                <a:lnTo>
                  <a:pt x="2019" y="198"/>
                </a:lnTo>
                <a:lnTo>
                  <a:pt x="1782" y="183"/>
                </a:lnTo>
                <a:lnTo>
                  <a:pt x="1557" y="167"/>
                </a:lnTo>
                <a:lnTo>
                  <a:pt x="1343" y="150"/>
                </a:lnTo>
                <a:lnTo>
                  <a:pt x="1144" y="132"/>
                </a:lnTo>
                <a:lnTo>
                  <a:pt x="957" y="114"/>
                </a:lnTo>
                <a:lnTo>
                  <a:pt x="785" y="96"/>
                </a:lnTo>
                <a:lnTo>
                  <a:pt x="627" y="79"/>
                </a:lnTo>
                <a:lnTo>
                  <a:pt x="487" y="63"/>
                </a:lnTo>
                <a:lnTo>
                  <a:pt x="361" y="48"/>
                </a:lnTo>
                <a:lnTo>
                  <a:pt x="254" y="35"/>
                </a:lnTo>
                <a:lnTo>
                  <a:pt x="165" y="23"/>
                </a:lnTo>
                <a:lnTo>
                  <a:pt x="42" y="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66" name="Freeform 5">
            <a:extLst>
              <a:ext uri="{FF2B5EF4-FFF2-40B4-BE49-F238E27FC236}">
                <a16:creationId xmlns:a16="http://schemas.microsoft.com/office/drawing/2014/main" id="{6C1CDE3E-8CCA-4FBA-9D38-4BA5B67B6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V="1">
            <a:off x="0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3BDE5C-0268-C921-F807-DF59867BC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5385410"/>
            <a:ext cx="8761413" cy="706964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EBEBEB"/>
                </a:solidFill>
              </a:rPr>
              <a:t>Plusieurs méthodes de calcul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EDDFA2F-C7B1-4C8A-9DB3-91391DD34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43" name="Espace réservé du contenu 2">
            <a:extLst>
              <a:ext uri="{FF2B5EF4-FFF2-40B4-BE49-F238E27FC236}">
                <a16:creationId xmlns:a16="http://schemas.microsoft.com/office/drawing/2014/main" id="{C73753E8-D141-B0C8-C091-CBCA91CDF6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847685"/>
              </p:ext>
            </p:extLst>
          </p:nvPr>
        </p:nvGraphicFramePr>
        <p:xfrm>
          <a:off x="1286934" y="1164592"/>
          <a:ext cx="9625383" cy="3086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71361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75C7A7-8A79-D843-1AD6-4F92C46C8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</p:spPr>
        <p:txBody>
          <a:bodyPr>
            <a:normAutofit/>
          </a:bodyPr>
          <a:lstStyle/>
          <a:p>
            <a:r>
              <a:rPr lang="fr-FR" dirty="0"/>
              <a:t>La distance générale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F945DB-E970-9555-8D7D-D1E38EBA9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3481054" cy="34163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500" dirty="0"/>
              <a:t>Pour chaque véhicule du référentiel</a:t>
            </a:r>
          </a:p>
          <a:p>
            <a:pPr>
              <a:lnSpc>
                <a:spcPct val="90000"/>
              </a:lnSpc>
            </a:pPr>
            <a:r>
              <a:rPr lang="fr-FR" sz="1500" dirty="0"/>
              <a:t>Attribution d’une valeur de distance générale</a:t>
            </a:r>
          </a:p>
          <a:p>
            <a:pPr>
              <a:lnSpc>
                <a:spcPct val="90000"/>
              </a:lnSpc>
            </a:pPr>
            <a:r>
              <a:rPr lang="fr-FR" sz="1500" dirty="0"/>
              <a:t>Moyenne pondérée des distances de chaque dimension </a:t>
            </a:r>
          </a:p>
          <a:p>
            <a:pPr>
              <a:lnSpc>
                <a:spcPct val="90000"/>
              </a:lnSpc>
            </a:pPr>
            <a:r>
              <a:rPr lang="fr-FR" sz="1500" dirty="0"/>
              <a:t>Pondérations définies pour chaque partenaire dans une stratégie</a:t>
            </a:r>
          </a:p>
          <a:p>
            <a:pPr>
              <a:lnSpc>
                <a:spcPct val="90000"/>
              </a:lnSpc>
            </a:pPr>
            <a:r>
              <a:rPr lang="fr-FR" sz="1500" dirty="0"/>
              <a:t>Permet de classer les candidats à la réconciliation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9A31AA-2BAE-99F6-600F-2A5DAC0E7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956" y="3385712"/>
            <a:ext cx="6158802" cy="184764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1170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25516411-584B-5F58-E6B4-9D6862644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fr-FR" sz="3200">
                <a:solidFill>
                  <a:srgbClr val="EBEBEB"/>
                </a:solidFill>
              </a:rPr>
              <a:t>Les stratégies de réconciliation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D27BC5-F9CC-3FEF-1A64-472919BD8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r>
              <a:rPr lang="fr-FR" sz="2000"/>
              <a:t>Contient les différentes pondérations</a:t>
            </a:r>
          </a:p>
          <a:p>
            <a:r>
              <a:rPr lang="fr-FR" sz="2000"/>
              <a:t>Le seuil de différence de prix catalogue maximum pour considérer le résultat comme un succès</a:t>
            </a:r>
          </a:p>
          <a:p>
            <a:r>
              <a:rPr lang="fr-FR" sz="2000"/>
              <a:t>Le seuil de distance maximale au-delà duquel on ne renvoie plus les candidats</a:t>
            </a:r>
          </a:p>
          <a:p>
            <a:r>
              <a:rPr lang="fr-FR" sz="2000"/>
              <a:t>La fenêtre de date de mise en circulation pour la sélection initiale des candidats</a:t>
            </a:r>
          </a:p>
          <a:p>
            <a:endParaRPr lang="fr-FR" sz="2000"/>
          </a:p>
        </p:txBody>
      </p:sp>
    </p:spTree>
    <p:extLst>
      <p:ext uri="{BB962C8B-B14F-4D97-AF65-F5344CB8AC3E}">
        <p14:creationId xmlns:p14="http://schemas.microsoft.com/office/powerpoint/2010/main" val="1822751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6" name="Oval 49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7" name="Oval 51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9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53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3580D3-829E-8058-6326-EE8947DC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EBEBEB"/>
                </a:solidFill>
              </a:rPr>
              <a:t>Problème de qualité des données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43" name="Espace réservé du contenu 2">
            <a:extLst>
              <a:ext uri="{FF2B5EF4-FFF2-40B4-BE49-F238E27FC236}">
                <a16:creationId xmlns:a16="http://schemas.microsoft.com/office/drawing/2014/main" id="{D5C8B914-9D80-7679-E064-E7AE62EEA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848233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9193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70A978-04F4-1B98-0877-263A77BC3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7">
            <a:extLst>
              <a:ext uri="{FF2B5EF4-FFF2-40B4-BE49-F238E27FC236}">
                <a16:creationId xmlns:a16="http://schemas.microsoft.com/office/drawing/2014/main" id="{0C247DC6-F519-E72A-0BE7-457EA0953CF1}"/>
              </a:ext>
            </a:extLst>
          </p:cNvPr>
          <p:cNvSpPr txBox="1">
            <a:spLocks/>
          </p:cNvSpPr>
          <p:nvPr/>
        </p:nvSpPr>
        <p:spPr bwMode="gray">
          <a:xfrm>
            <a:off x="855784" y="707721"/>
            <a:ext cx="10352542" cy="4784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b="1" dirty="0"/>
              <a:t>4</a:t>
            </a:r>
            <a:br>
              <a:rPr lang="en-US" b="1" dirty="0"/>
            </a:br>
            <a:r>
              <a:rPr lang="en-US" b="1" dirty="0"/>
              <a:t>DEVELOPPEMENT</a:t>
            </a:r>
          </a:p>
        </p:txBody>
      </p:sp>
    </p:spTree>
    <p:extLst>
      <p:ext uri="{BB962C8B-B14F-4D97-AF65-F5344CB8AC3E}">
        <p14:creationId xmlns:p14="http://schemas.microsoft.com/office/powerpoint/2010/main" val="3766141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7AC9F4-E21E-E394-81AD-64CF0F259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Technologies utilisées</a:t>
            </a:r>
          </a:p>
        </p:txBody>
      </p:sp>
      <p:pic>
        <p:nvPicPr>
          <p:cNvPr id="4" name="Picture 1501682374">
            <a:extLst>
              <a:ext uri="{FF2B5EF4-FFF2-40B4-BE49-F238E27FC236}">
                <a16:creationId xmlns:a16="http://schemas.microsoft.com/office/drawing/2014/main" id="{1941832D-A2E1-83C1-9CC4-3B4E501751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7" t="16287" r="17781" b="17700"/>
          <a:stretch/>
        </p:blipFill>
        <p:spPr bwMode="auto">
          <a:xfrm>
            <a:off x="3880531" y="2622709"/>
            <a:ext cx="1931670" cy="777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657293507">
            <a:extLst>
              <a:ext uri="{FF2B5EF4-FFF2-40B4-BE49-F238E27FC236}">
                <a16:creationId xmlns:a16="http://schemas.microsoft.com/office/drawing/2014/main" id="{70FF1BDE-ACC1-D24E-AFDC-8D4161AFD6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4" r="20217"/>
          <a:stretch/>
        </p:blipFill>
        <p:spPr bwMode="auto">
          <a:xfrm>
            <a:off x="5737359" y="4183000"/>
            <a:ext cx="1424940" cy="985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702700628" descr="Une image contenant Police, clipart, Graphique, logo&#10;&#10;Description générée automatiquement">
            <a:extLst>
              <a:ext uri="{FF2B5EF4-FFF2-40B4-BE49-F238E27FC236}">
                <a16:creationId xmlns:a16="http://schemas.microsoft.com/office/drawing/2014/main" id="{93E242A4-BA5E-BB46-C135-155ABF111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13" y="3525259"/>
            <a:ext cx="1448435" cy="9740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1238959762">
            <a:extLst>
              <a:ext uri="{FF2B5EF4-FFF2-40B4-BE49-F238E27FC236}">
                <a16:creationId xmlns:a16="http://schemas.microsoft.com/office/drawing/2014/main" id="{5398D988-9F62-AB0E-2C1E-8923D974F4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0" t="17003" r="17651" b="14996"/>
          <a:stretch/>
        </p:blipFill>
        <p:spPr bwMode="auto">
          <a:xfrm>
            <a:off x="8748173" y="2726429"/>
            <a:ext cx="1091565" cy="1285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13565351">
            <a:extLst>
              <a:ext uri="{FF2B5EF4-FFF2-40B4-BE49-F238E27FC236}">
                <a16:creationId xmlns:a16="http://schemas.microsoft.com/office/drawing/2014/main" id="{2F6C0D43-C651-2B85-6497-845CDE5B3F0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30" r="33004" b="17507"/>
          <a:stretch/>
        </p:blipFill>
        <p:spPr bwMode="auto">
          <a:xfrm>
            <a:off x="3136657" y="5337597"/>
            <a:ext cx="1378585" cy="546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1986621171">
            <a:extLst>
              <a:ext uri="{FF2B5EF4-FFF2-40B4-BE49-F238E27FC236}">
                <a16:creationId xmlns:a16="http://schemas.microsoft.com/office/drawing/2014/main" id="{8EFC707E-9BEB-6791-9BC6-51EE3FF914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329" y="5243236"/>
            <a:ext cx="1452245" cy="3206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1286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CE9583-B68B-C2DA-77F8-DF4B96671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roup 70">
            <a:extLst>
              <a:ext uri="{FF2B5EF4-FFF2-40B4-BE49-F238E27FC236}">
                <a16:creationId xmlns:a16="http://schemas.microsoft.com/office/drawing/2014/main" id="{1D4F4DA4-C427-4DEF-91E0-8E7129A4B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8A59FAFC-7B5E-427D-A4B0-8DD38FC5C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5" name="Oval 72">
              <a:extLst>
                <a:ext uri="{FF2B5EF4-FFF2-40B4-BE49-F238E27FC236}">
                  <a16:creationId xmlns:a16="http://schemas.microsoft.com/office/drawing/2014/main" id="{B5E46F92-B11F-4D04-84C1-B48CE43C6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6" name="Oval 73">
              <a:extLst>
                <a:ext uri="{FF2B5EF4-FFF2-40B4-BE49-F238E27FC236}">
                  <a16:creationId xmlns:a16="http://schemas.microsoft.com/office/drawing/2014/main" id="{E49A7C8E-F405-4731-86CC-6F65E0AD6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7" name="Oval 74">
              <a:extLst>
                <a:ext uri="{FF2B5EF4-FFF2-40B4-BE49-F238E27FC236}">
                  <a16:creationId xmlns:a16="http://schemas.microsoft.com/office/drawing/2014/main" id="{C61AA71F-D19D-4361-A8DD-FB1505D4A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8" name="Freeform 5">
              <a:extLst>
                <a:ext uri="{FF2B5EF4-FFF2-40B4-BE49-F238E27FC236}">
                  <a16:creationId xmlns:a16="http://schemas.microsoft.com/office/drawing/2014/main" id="{9A66077B-2F4D-4996-B9E4-70A41DC7B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9" name="Freeform 5">
              <a:extLst>
                <a:ext uri="{FF2B5EF4-FFF2-40B4-BE49-F238E27FC236}">
                  <a16:creationId xmlns:a16="http://schemas.microsoft.com/office/drawing/2014/main" id="{8E765F22-322F-4361-8A97-254C7B442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0" name="Freeform 5">
              <a:extLst>
                <a:ext uri="{FF2B5EF4-FFF2-40B4-BE49-F238E27FC236}">
                  <a16:creationId xmlns:a16="http://schemas.microsoft.com/office/drawing/2014/main" id="{509B3A9B-4394-4305-9D7B-FD39CE433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1" name="Rectangle 170">
            <a:extLst>
              <a:ext uri="{FF2B5EF4-FFF2-40B4-BE49-F238E27FC236}">
                <a16:creationId xmlns:a16="http://schemas.microsoft.com/office/drawing/2014/main" id="{8DCAC2A9-D869-46E1-9DD3-353AE3254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3" name="Oval 83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4" name="Oval 85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5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77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78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6BE9AC7-46A6-A8C1-5657-9669C63C7A2C}"/>
              </a:ext>
            </a:extLst>
          </p:cNvPr>
          <p:cNvSpPr txBox="1">
            <a:spLocks/>
          </p:cNvSpPr>
          <p:nvPr/>
        </p:nvSpPr>
        <p:spPr bwMode="gray">
          <a:xfrm>
            <a:off x="1154955" y="973667"/>
            <a:ext cx="2942210" cy="4833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sz="3600">
                <a:solidFill>
                  <a:srgbClr val="EBEBEB"/>
                </a:solidFill>
              </a:rPr>
              <a:t>Plan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495B711F-948B-DAE3-C7D7-53B73333FE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149086"/>
              </p:ext>
            </p:extLst>
          </p:nvPr>
        </p:nvGraphicFramePr>
        <p:xfrm>
          <a:off x="5189537" y="973667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067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B4871F4-71D7-40EA-88FE-556C70309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graphicEl>
                                              <a:dgm id="{6B4871F4-71D7-40EA-88FE-556C70309D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3420658-5080-42F6-91BA-ADBC50EE3D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graphicEl>
                                              <a:dgm id="{43420658-5080-42F6-91BA-ADBC50EE3D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7B9D575-1264-460B-B508-4BC7E6061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graphicEl>
                                              <a:dgm id="{87B9D575-1264-460B-B508-4BC7E60614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144FC3B-B9E5-4865-A398-AE58C9B84C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graphicEl>
                                              <a:dgm id="{C144FC3B-B9E5-4865-A398-AE58C9B84C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8E05B71-3CC6-40C7-800F-337245ED75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graphicEl>
                                              <a:dgm id="{08E05B71-3CC6-40C7-800F-337245ED75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A910F93-C2F4-4FB3-BD79-D9B02A698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graphicEl>
                                              <a:dgm id="{0A910F93-C2F4-4FB3-BD79-D9B02A6988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81F592E-50B3-447E-9376-7846E3B0EF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graphicEl>
                                              <a:dgm id="{681F592E-50B3-447E-9376-7846E3B0EF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04A4CE2-DD33-451F-8105-F3D6FE71F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graphicEl>
                                              <a:dgm id="{A04A4CE2-DD33-451F-8105-F3D6FE71FD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A5279E6-5EAB-487B-91D3-A1BDEB5B1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graphicEl>
                                              <a:dgm id="{5A5279E6-5EAB-487B-91D3-A1BDEB5B1B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7ACBAE4-11A3-4A47-AE5B-139E66FB03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>
                                            <p:graphicEl>
                                              <a:dgm id="{57ACBAE4-11A3-4A47-AE5B-139E66FB03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5C93038-EB3B-4E78-8C6A-14CBCA0C59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>
                                            <p:graphicEl>
                                              <a:dgm id="{B5C93038-EB3B-4E78-8C6A-14CBCA0C59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3A4A5A8-1EA4-481C-8AD2-E37F96D948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>
                                            <p:graphicEl>
                                              <a:dgm id="{B3A4A5A8-1EA4-481C-8AD2-E37F96D948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A59A0EC7-000C-7407-45F6-7A43E150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/>
              <a:t>Méthodologie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2065443B-91A6-9F4F-A13A-61933548211D}"/>
              </a:ext>
            </a:extLst>
          </p:cNvPr>
          <p:cNvSpPr txBox="1">
            <a:spLocks/>
          </p:cNvSpPr>
          <p:nvPr/>
        </p:nvSpPr>
        <p:spPr>
          <a:xfrm>
            <a:off x="1154955" y="2120900"/>
            <a:ext cx="3133726" cy="3898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1500" dirty="0">
                <a:solidFill>
                  <a:schemeClr val="bg1"/>
                </a:solidFill>
              </a:rPr>
              <a:t>Deux niveaux d’organisation :</a:t>
            </a:r>
          </a:p>
          <a:p>
            <a:pPr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Au sein de l’équipe</a:t>
            </a:r>
          </a:p>
          <a:p>
            <a:pPr lvl="1"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Daily meeting</a:t>
            </a:r>
          </a:p>
          <a:p>
            <a:pPr lvl="1"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Développement et/ou définition des KPI</a:t>
            </a:r>
          </a:p>
          <a:p>
            <a:pPr lvl="1"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Revue de code et/ou analyse des données</a:t>
            </a:r>
          </a:p>
          <a:p>
            <a:pPr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Au sein du S.I.</a:t>
            </a:r>
          </a:p>
          <a:p>
            <a:pPr lvl="1"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Développement</a:t>
            </a:r>
          </a:p>
          <a:p>
            <a:pPr lvl="1"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Déploiement en REC</a:t>
            </a:r>
          </a:p>
          <a:p>
            <a:pPr lvl="1"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Test par l’équipe testing</a:t>
            </a:r>
          </a:p>
          <a:p>
            <a:pPr lvl="1"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Passage au CAB</a:t>
            </a:r>
          </a:p>
          <a:p>
            <a:pPr lvl="1"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Déploiement en PROD</a:t>
            </a:r>
          </a:p>
          <a:p>
            <a:pPr lvl="1">
              <a:lnSpc>
                <a:spcPct val="90000"/>
              </a:lnSpc>
            </a:pPr>
            <a:r>
              <a:rPr lang="fr-FR" sz="1500" dirty="0">
                <a:solidFill>
                  <a:schemeClr val="bg1"/>
                </a:solidFill>
              </a:rPr>
              <a:t>Retour des utilisateurs</a:t>
            </a:r>
          </a:p>
        </p:txBody>
      </p:sp>
      <p:pic>
        <p:nvPicPr>
          <p:cNvPr id="9" name="Espace réservé du contenu 8" descr="Une image contenant texte, horloge, logo, cercle&#10;&#10;Description générée automatiquement">
            <a:extLst>
              <a:ext uri="{FF2B5EF4-FFF2-40B4-BE49-F238E27FC236}">
                <a16:creationId xmlns:a16="http://schemas.microsoft.com/office/drawing/2014/main" id="{640DC424-DB9A-7B67-5145-733BF3565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73430" y="803751"/>
            <a:ext cx="5833886" cy="5250498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772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49BEA3-4AD5-BBEE-CC84-EEC0689D1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code</a:t>
            </a:r>
          </a:p>
        </p:txBody>
      </p:sp>
      <p:pic>
        <p:nvPicPr>
          <p:cNvPr id="4" name="Picture 1453082124">
            <a:extLst>
              <a:ext uri="{FF2B5EF4-FFF2-40B4-BE49-F238E27FC236}">
                <a16:creationId xmlns:a16="http://schemas.microsoft.com/office/drawing/2014/main" id="{ED02FAFC-CC13-28ED-1BC7-95A5A669FE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" t="8120" r="6154" b="40596"/>
          <a:stretch/>
        </p:blipFill>
        <p:spPr bwMode="auto">
          <a:xfrm>
            <a:off x="488323" y="2418565"/>
            <a:ext cx="5607677" cy="4141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453082124">
            <a:extLst>
              <a:ext uri="{FF2B5EF4-FFF2-40B4-BE49-F238E27FC236}">
                <a16:creationId xmlns:a16="http://schemas.microsoft.com/office/drawing/2014/main" id="{335FDF10-7C5D-31FF-BEF2-DD26B86CB0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" t="62446" r="8019" b="4605"/>
          <a:stretch/>
        </p:blipFill>
        <p:spPr bwMode="auto">
          <a:xfrm>
            <a:off x="6611775" y="3300199"/>
            <a:ext cx="5282053" cy="26566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34331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A992EA8-A2AE-480C-BFF9-7B1346439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F6F97DA-7406-453D-9AB4-28B0891BB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1D171A9-30C8-4156-8EAF-50888EBE7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2A6C74-8DC4-4902-962C-0DAFD7F9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34C65DE-5132-426E-9E92-81CB9EFF8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63FE9C4-150E-4C97-A21E-53B7CD261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4DD7FA2-5B3A-4DD2-BA1A-735CC86BA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B11D6824-D097-439B-9956-5436E5111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669AB50-4CAD-4D10-A09A-A0C01AF9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5794AE-5C21-BA5E-61E6-EAA0C792D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Les différents endpoints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B27BBA-AE99-4D00-A26E-0B49DA4B3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898DFFC-9C98-4276-B117-1EECD56D1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D9DF6785-2B9D-478C-AB08-3A6258EF7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A9C1FA5F-1069-410C-ACE0-A24989171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4" name="Picture 1234967159">
            <a:extLst>
              <a:ext uri="{FF2B5EF4-FFF2-40B4-BE49-F238E27FC236}">
                <a16:creationId xmlns:a16="http://schemas.microsoft.com/office/drawing/2014/main" id="{CCA2B2BC-D9A5-6D16-87DD-3037C2953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228" y="402165"/>
            <a:ext cx="5607725" cy="60788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420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8">
            <a:extLst>
              <a:ext uri="{FF2B5EF4-FFF2-40B4-BE49-F238E27FC236}">
                <a16:creationId xmlns:a16="http://schemas.microsoft.com/office/drawing/2014/main" id="{5A992EA8-A2AE-480C-BFF9-7B1346439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F6F97DA-7406-453D-9AB4-28B0891BB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Oval 10">
              <a:extLst>
                <a:ext uri="{FF2B5EF4-FFF2-40B4-BE49-F238E27FC236}">
                  <a16:creationId xmlns:a16="http://schemas.microsoft.com/office/drawing/2014/main" id="{31D171A9-30C8-4156-8EAF-50888EBE7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Oval 11">
              <a:extLst>
                <a:ext uri="{FF2B5EF4-FFF2-40B4-BE49-F238E27FC236}">
                  <a16:creationId xmlns:a16="http://schemas.microsoft.com/office/drawing/2014/main" id="{C52A6C74-8DC4-4902-962C-0DAFD7F9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Oval 12">
              <a:extLst>
                <a:ext uri="{FF2B5EF4-FFF2-40B4-BE49-F238E27FC236}">
                  <a16:creationId xmlns:a16="http://schemas.microsoft.com/office/drawing/2014/main" id="{D34C65DE-5132-426E-9E92-81CB9EFF8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Oval 13">
              <a:extLst>
                <a:ext uri="{FF2B5EF4-FFF2-40B4-BE49-F238E27FC236}">
                  <a16:creationId xmlns:a16="http://schemas.microsoft.com/office/drawing/2014/main" id="{463FE9C4-150E-4C97-A21E-53B7CD261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Oval 14">
              <a:extLst>
                <a:ext uri="{FF2B5EF4-FFF2-40B4-BE49-F238E27FC236}">
                  <a16:creationId xmlns:a16="http://schemas.microsoft.com/office/drawing/2014/main" id="{F4DD7FA2-5B3A-4DD2-BA1A-735CC86BA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B11D6824-D097-439B-9956-5436E5111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669AB50-4CAD-4D10-A09A-A0C01AF9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FE84E8-A70D-F457-432F-3BAFF2071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0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Le cas de la réconciliation par immatriculation</a:t>
            </a:r>
          </a:p>
        </p:txBody>
      </p:sp>
      <p:grpSp>
        <p:nvGrpSpPr>
          <p:cNvPr id="34" name="Group 19">
            <a:extLst>
              <a:ext uri="{FF2B5EF4-FFF2-40B4-BE49-F238E27FC236}">
                <a16:creationId xmlns:a16="http://schemas.microsoft.com/office/drawing/2014/main" id="{68B27BBA-AE99-4D00-A26E-0B49DA4B3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898DFFC-9C98-4276-B117-1EECD56D1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D9DF6785-2B9D-478C-AB08-3A6258EF7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A9C1FA5F-1069-410C-ACE0-A24989171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4" name="Picture 415391488">
            <a:extLst>
              <a:ext uri="{FF2B5EF4-FFF2-40B4-BE49-F238E27FC236}">
                <a16:creationId xmlns:a16="http://schemas.microsoft.com/office/drawing/2014/main" id="{7E4802D0-B56A-277F-D155-BE69A06765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244" y="402164"/>
            <a:ext cx="7559368" cy="597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12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A992EA8-A2AE-480C-BFF9-7B1346439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F6F97DA-7406-453D-9AB4-28B0891BB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1D171A9-30C8-4156-8EAF-50888EBE7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52A6C74-8DC4-4902-962C-0DAFD7F9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34C65DE-5132-426E-9E92-81CB9EFF8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63FE9C4-150E-4C97-A21E-53B7CD261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4DD7FA2-5B3A-4DD2-BA1A-735CC86BA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B11D6824-D097-439B-9956-5436E5111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669AB50-4CAD-4D10-A09A-A0C01AF9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28DE3F2-313D-02A5-FC29-DE5BD13C3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7652" y="2899963"/>
            <a:ext cx="3161016" cy="60779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4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Déploiement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B27BBA-AE99-4D00-A26E-0B49DA4B3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898DFFC-9C98-4276-B117-1EECD56D1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D9DF6785-2B9D-478C-AB08-3A6258EF7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A9C1FA5F-1069-410C-ACE0-A24989171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4" name="Picture 979928700">
            <a:extLst>
              <a:ext uri="{FF2B5EF4-FFF2-40B4-BE49-F238E27FC236}">
                <a16:creationId xmlns:a16="http://schemas.microsoft.com/office/drawing/2014/main" id="{19F016E9-DFF2-4A28-549D-0A0751FD6D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0378" y="1241266"/>
            <a:ext cx="7310812" cy="391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6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8C8E6B-41DB-B61F-8A96-B56C8AD1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RUN</a:t>
            </a:r>
          </a:p>
        </p:txBody>
      </p:sp>
      <p:pic>
        <p:nvPicPr>
          <p:cNvPr id="4" name="Picture 145045114">
            <a:extLst>
              <a:ext uri="{FF2B5EF4-FFF2-40B4-BE49-F238E27FC236}">
                <a16:creationId xmlns:a16="http://schemas.microsoft.com/office/drawing/2014/main" id="{E678638E-6F9D-503F-AF70-F1D7D8DD4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83" y="2351616"/>
            <a:ext cx="8635033" cy="43827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6663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67FD0A-24B7-2B52-BC17-09A8AD1D8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7">
            <a:extLst>
              <a:ext uri="{FF2B5EF4-FFF2-40B4-BE49-F238E27FC236}">
                <a16:creationId xmlns:a16="http://schemas.microsoft.com/office/drawing/2014/main" id="{82EDB376-2D64-7DF0-8C58-E7A3E1BE1037}"/>
              </a:ext>
            </a:extLst>
          </p:cNvPr>
          <p:cNvSpPr txBox="1">
            <a:spLocks/>
          </p:cNvSpPr>
          <p:nvPr/>
        </p:nvSpPr>
        <p:spPr bwMode="gray">
          <a:xfrm>
            <a:off x="855784" y="707721"/>
            <a:ext cx="10352542" cy="4784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b="1" dirty="0"/>
              <a:t>5</a:t>
            </a:r>
            <a:br>
              <a:rPr lang="en-US" b="1" dirty="0"/>
            </a:br>
            <a:r>
              <a:rPr lang="en-US" b="1" dirty="0"/>
              <a:t>ANALYSES</a:t>
            </a:r>
          </a:p>
        </p:txBody>
      </p:sp>
    </p:spTree>
    <p:extLst>
      <p:ext uri="{BB962C8B-B14F-4D97-AF65-F5344CB8AC3E}">
        <p14:creationId xmlns:p14="http://schemas.microsoft.com/office/powerpoint/2010/main" val="2977725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D04C2EB0-7DB1-D3C1-6F96-B00D0D864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 fontScale="90000"/>
          </a:bodyPr>
          <a:lstStyle/>
          <a:p>
            <a:r>
              <a:rPr lang="fr-FR" dirty="0"/>
              <a:t>Le client de test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16C5B1-1DDF-DF5A-88EA-068E7EF6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98643"/>
            <a:ext cx="3230781" cy="354495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Développement d’une application WPF</a:t>
            </a:r>
          </a:p>
          <a:p>
            <a:r>
              <a:rPr lang="fr-FR" dirty="0">
                <a:solidFill>
                  <a:schemeClr val="bg1"/>
                </a:solidFill>
              </a:rPr>
              <a:t>Lecture de fichiers CSV</a:t>
            </a:r>
          </a:p>
          <a:p>
            <a:r>
              <a:rPr lang="fr-FR" dirty="0">
                <a:solidFill>
                  <a:schemeClr val="bg1"/>
                </a:solidFill>
              </a:rPr>
              <a:t>Automatisation des appels API vers RMOD</a:t>
            </a:r>
          </a:p>
          <a:p>
            <a:r>
              <a:rPr lang="fr-FR" dirty="0">
                <a:solidFill>
                  <a:schemeClr val="bg1"/>
                </a:solidFill>
              </a:rPr>
              <a:t>Enregistrement des données dans PostgreSQL</a:t>
            </a:r>
          </a:p>
          <a:p>
            <a:r>
              <a:rPr lang="fr-FR" dirty="0">
                <a:solidFill>
                  <a:schemeClr val="bg1"/>
                </a:solidFill>
              </a:rPr>
              <a:t>Modèle de données en étoile</a:t>
            </a:r>
          </a:p>
        </p:txBody>
      </p:sp>
      <p:pic>
        <p:nvPicPr>
          <p:cNvPr id="4" name="Picture 1417799268" descr="Une image contenant capture d’écran, texte, Parallèle, nombre&#10;&#10;Description générée automatiquement">
            <a:extLst>
              <a:ext uri="{FF2B5EF4-FFF2-40B4-BE49-F238E27FC236}">
                <a16:creationId xmlns:a16="http://schemas.microsoft.com/office/drawing/2014/main" id="{3516BC4D-0D53-EC31-C5E0-3D1AB836C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07" y="1863074"/>
            <a:ext cx="6391533" cy="313185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1165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F376216B-3C0C-846D-FAC7-BC3CB66FB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300"/>
              <a:t>Modèle de dataviz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037BFB-E80C-8A0A-6FE2-51933C4A9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Modèle en étoile</a:t>
            </a:r>
          </a:p>
          <a:p>
            <a:r>
              <a:rPr lang="fr-FR">
                <a:solidFill>
                  <a:schemeClr val="bg1"/>
                </a:solidFill>
              </a:rPr>
              <a:t>Regroupe toutes les données (avant / après)</a:t>
            </a:r>
          </a:p>
          <a:p>
            <a:r>
              <a:rPr lang="fr-FR">
                <a:solidFill>
                  <a:schemeClr val="bg1"/>
                </a:solidFill>
              </a:rPr>
              <a:t>Permet la visualisation dans PowerBI</a:t>
            </a:r>
          </a:p>
        </p:txBody>
      </p:sp>
      <p:pic>
        <p:nvPicPr>
          <p:cNvPr id="4" name="Picture 1242549414" descr="Une image contenant texte, capture d’écran, diagramme, Plan&#10;&#10;Description générée automatiquement">
            <a:extLst>
              <a:ext uri="{FF2B5EF4-FFF2-40B4-BE49-F238E27FC236}">
                <a16:creationId xmlns:a16="http://schemas.microsoft.com/office/drawing/2014/main" id="{51162EC0-E907-B82D-311E-E0678E96A7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307" y="1676428"/>
            <a:ext cx="7106660" cy="351182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512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C6C5B0A7-C98F-1B7A-B4A7-45BAA58C5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300"/>
              <a:t>Analyse des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5CD848-A461-5377-FC7A-E2F9942E3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Avec PowerBI</a:t>
            </a:r>
          </a:p>
          <a:p>
            <a:r>
              <a:rPr lang="fr-FR">
                <a:solidFill>
                  <a:schemeClr val="bg1"/>
                </a:solidFill>
              </a:rPr>
              <a:t>Analyse d’un grand nombre de résultats</a:t>
            </a:r>
          </a:p>
          <a:p>
            <a:r>
              <a:rPr lang="fr-FR">
                <a:solidFill>
                  <a:schemeClr val="bg1"/>
                </a:solidFill>
              </a:rPr>
              <a:t>Un grand nombre de KPIs définis</a:t>
            </a:r>
          </a:p>
          <a:p>
            <a:r>
              <a:rPr lang="fr-FR">
                <a:solidFill>
                  <a:schemeClr val="bg1"/>
                </a:solidFill>
              </a:rPr>
              <a:t>Pour évaluer la mise en qualité et la réconciliation </a:t>
            </a:r>
          </a:p>
        </p:txBody>
      </p:sp>
      <p:pic>
        <p:nvPicPr>
          <p:cNvPr id="4" name="Picture 2053227500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AD7E2850-87BB-F196-07A5-0336DADB7A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775" y="1501423"/>
            <a:ext cx="6799724" cy="38418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823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3CFF48-0296-154F-6103-FE73D64CC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7">
            <a:extLst>
              <a:ext uri="{FF2B5EF4-FFF2-40B4-BE49-F238E27FC236}">
                <a16:creationId xmlns:a16="http://schemas.microsoft.com/office/drawing/2014/main" id="{C1B9F676-29FF-DCAA-9FB6-14CCD134CBEB}"/>
              </a:ext>
            </a:extLst>
          </p:cNvPr>
          <p:cNvSpPr txBox="1">
            <a:spLocks/>
          </p:cNvSpPr>
          <p:nvPr/>
        </p:nvSpPr>
        <p:spPr bwMode="gray">
          <a:xfrm>
            <a:off x="855784" y="707721"/>
            <a:ext cx="10352542" cy="4784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b="1" dirty="0"/>
              <a:t>1</a:t>
            </a:r>
            <a:br>
              <a:rPr lang="en-US" b="1" dirty="0"/>
            </a:br>
            <a:r>
              <a:rPr lang="en-US" b="1" dirty="0"/>
              <a:t>PRESENTATION </a:t>
            </a:r>
          </a:p>
          <a:p>
            <a:pPr algn="ctr">
              <a:lnSpc>
                <a:spcPct val="115000"/>
              </a:lnSpc>
            </a:pPr>
            <a:r>
              <a:rPr lang="en-US" b="1" dirty="0"/>
              <a:t>DE </a:t>
            </a:r>
          </a:p>
          <a:p>
            <a:pPr algn="ctr">
              <a:lnSpc>
                <a:spcPct val="115000"/>
              </a:lnSpc>
            </a:pPr>
            <a:r>
              <a:rPr lang="en-US" b="1" dirty="0"/>
              <a:t>CGI FINANCE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608551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C15576-C1A2-5531-943C-7BD8D5B83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7">
            <a:extLst>
              <a:ext uri="{FF2B5EF4-FFF2-40B4-BE49-F238E27FC236}">
                <a16:creationId xmlns:a16="http://schemas.microsoft.com/office/drawing/2014/main" id="{B73876D1-624C-0EA1-20B8-27D7A8799EB6}"/>
              </a:ext>
            </a:extLst>
          </p:cNvPr>
          <p:cNvSpPr txBox="1">
            <a:spLocks/>
          </p:cNvSpPr>
          <p:nvPr/>
        </p:nvSpPr>
        <p:spPr bwMode="gray">
          <a:xfrm>
            <a:off x="855784" y="707721"/>
            <a:ext cx="10352542" cy="4784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b="1" dirty="0"/>
              <a:t>6</a:t>
            </a:r>
            <a:br>
              <a:rPr lang="en-US" b="1" dirty="0"/>
            </a:br>
            <a:r>
              <a:rPr lang="en-US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84011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0692D9-7043-F5D9-1857-D58A6A4A1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7">
            <a:extLst>
              <a:ext uri="{FF2B5EF4-FFF2-40B4-BE49-F238E27FC236}">
                <a16:creationId xmlns:a16="http://schemas.microsoft.com/office/drawing/2014/main" id="{0C9F0D77-1833-C0FA-EEB2-81A1D4FE81BA}"/>
              </a:ext>
            </a:extLst>
          </p:cNvPr>
          <p:cNvSpPr txBox="1">
            <a:spLocks/>
          </p:cNvSpPr>
          <p:nvPr/>
        </p:nvSpPr>
        <p:spPr bwMode="gray">
          <a:xfrm>
            <a:off x="855784" y="707721"/>
            <a:ext cx="10352542" cy="4784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b="1" dirty="0"/>
              <a:t>REMERCIEMENTS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4DECB9C-3112-F878-58F3-E81458EFB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9857" y="5381517"/>
            <a:ext cx="2617237" cy="837516"/>
          </a:xfrm>
          <a:prstGeom prst="rect">
            <a:avLst/>
          </a:prstGeom>
        </p:spPr>
      </p:pic>
      <p:pic>
        <p:nvPicPr>
          <p:cNvPr id="3" name="Picture 1268862004">
            <a:extLst>
              <a:ext uri="{FF2B5EF4-FFF2-40B4-BE49-F238E27FC236}">
                <a16:creationId xmlns:a16="http://schemas.microsoft.com/office/drawing/2014/main" id="{EC26D248-9258-CA4A-AA5A-A2A261048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06" y="5381517"/>
            <a:ext cx="2737001" cy="83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44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60CDC4-F405-4F66-89F1-6F9529A1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CGI Finance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8C63EC0-D017-44AA-9452-FEED88DD1C6D}"/>
              </a:ext>
            </a:extLst>
          </p:cNvPr>
          <p:cNvSpPr txBox="1"/>
          <p:nvPr/>
        </p:nvSpPr>
        <p:spPr>
          <a:xfrm>
            <a:off x="1154953" y="2648261"/>
            <a:ext cx="3481054" cy="3416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Fondée en 1951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± 950 employés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Filiale de la Société Générale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Siège à Marcq en Baroeul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EC0007-18C5-4AFC-8E58-BB6B8F97C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62" r="18582" b="-1"/>
          <a:stretch/>
        </p:blipFill>
        <p:spPr>
          <a:xfrm>
            <a:off x="6732103" y="3139518"/>
            <a:ext cx="4494277" cy="2238208"/>
          </a:xfrm>
          <a:prstGeom prst="roundRect">
            <a:avLst>
              <a:gd name="adj" fmla="val 6725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31381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8E4E62-CE80-4EC0-8CD0-87B3052FF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fr-FR"/>
              <a:t>Trois pôles d’activité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C85BCC-122D-4528-8E1C-46BDB949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3481054" cy="3416300"/>
          </a:xfrm>
        </p:spPr>
        <p:txBody>
          <a:bodyPr anchor="ctr">
            <a:normAutofit/>
          </a:bodyPr>
          <a:lstStyle/>
          <a:p>
            <a:r>
              <a:rPr lang="fr-FR" sz="1500" dirty="0"/>
              <a:t>Financement de véhicules</a:t>
            </a:r>
          </a:p>
          <a:p>
            <a:r>
              <a:rPr lang="fr-FR" sz="1500" dirty="0"/>
              <a:t>Financement de bateaux</a:t>
            </a:r>
          </a:p>
          <a:p>
            <a:r>
              <a:rPr lang="fr-FR" sz="1500" dirty="0"/>
              <a:t>Regroupement de crédit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E53EF6-E3DE-4AF8-AB01-7CE338E1B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096000" y="2731074"/>
            <a:ext cx="5605793" cy="3153258"/>
          </a:xfrm>
          <a:prstGeom prst="roundRect">
            <a:avLst>
              <a:gd name="adj" fmla="val 1858"/>
            </a:avLst>
          </a:prstGeom>
          <a:effectLst/>
        </p:spPr>
      </p:pic>
    </p:spTree>
    <p:extLst>
      <p:ext uri="{BB962C8B-B14F-4D97-AF65-F5344CB8AC3E}">
        <p14:creationId xmlns:p14="http://schemas.microsoft.com/office/powerpoint/2010/main" val="321190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u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A76073-9D66-496B-AAAB-8303BC319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fr-FR"/>
              <a:t>La DSQUAD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244E95-2379-4086-B262-ACCE83F53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0257" y="3135589"/>
            <a:ext cx="4533695" cy="2460869"/>
          </a:xfrm>
        </p:spPr>
        <p:txBody>
          <a:bodyPr anchor="ctr">
            <a:normAutofit fontScale="925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r-FR" sz="1500" dirty="0"/>
              <a:t>La DSQUAD c’est :</a:t>
            </a:r>
          </a:p>
          <a:p>
            <a:pPr marL="0" indent="0">
              <a:lnSpc>
                <a:spcPct val="90000"/>
              </a:lnSpc>
              <a:buNone/>
            </a:pPr>
            <a:endParaRPr lang="fr-FR" sz="1500" dirty="0"/>
          </a:p>
          <a:p>
            <a:pPr>
              <a:lnSpc>
                <a:spcPct val="90000"/>
              </a:lnSpc>
            </a:pPr>
            <a:r>
              <a:rPr lang="fr-FR" sz="1500" dirty="0"/>
              <a:t>Un petit service avec une forte indépendance</a:t>
            </a:r>
          </a:p>
          <a:p>
            <a:pPr>
              <a:lnSpc>
                <a:spcPct val="90000"/>
              </a:lnSpc>
            </a:pPr>
            <a:endParaRPr lang="fr-FR" sz="1500" dirty="0"/>
          </a:p>
          <a:p>
            <a:pPr>
              <a:lnSpc>
                <a:spcPct val="90000"/>
              </a:lnSpc>
            </a:pPr>
            <a:r>
              <a:rPr lang="fr-FR" sz="1500" dirty="0"/>
              <a:t>Promouvoir l’innovation</a:t>
            </a:r>
          </a:p>
          <a:p>
            <a:pPr>
              <a:lnSpc>
                <a:spcPct val="90000"/>
              </a:lnSpc>
            </a:pPr>
            <a:endParaRPr lang="fr-FR" sz="1500" dirty="0"/>
          </a:p>
          <a:p>
            <a:pPr>
              <a:lnSpc>
                <a:spcPct val="90000"/>
              </a:lnSpc>
            </a:pPr>
            <a:r>
              <a:rPr lang="fr-FR" sz="1500" dirty="0"/>
              <a:t>Le service qui a développé Occazio et RMOD ces dernières années</a:t>
            </a:r>
          </a:p>
        </p:txBody>
      </p:sp>
      <p:pic>
        <p:nvPicPr>
          <p:cNvPr id="4" name="Picture 53" descr="Une image contenant texte, capture d’écran, bleu vert, graphisme&#10;&#10;Description générée automatiquement">
            <a:extLst>
              <a:ext uri="{FF2B5EF4-FFF2-40B4-BE49-F238E27FC236}">
                <a16:creationId xmlns:a16="http://schemas.microsoft.com/office/drawing/2014/main" id="{F1FEA31D-1BE8-EBA7-AD27-6BEBED188F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6" t="26377" r="25775" b="16482"/>
          <a:stretch/>
        </p:blipFill>
        <p:spPr bwMode="auto">
          <a:xfrm>
            <a:off x="184629" y="3232867"/>
            <a:ext cx="3390543" cy="2266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743800285">
            <a:extLst>
              <a:ext uri="{FF2B5EF4-FFF2-40B4-BE49-F238E27FC236}">
                <a16:creationId xmlns:a16="http://schemas.microsoft.com/office/drawing/2014/main" id="{B4D9A7AC-A541-208A-F67A-6E4FBE47A0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662" y="3232867"/>
            <a:ext cx="2934710" cy="22954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888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F21B69-806D-332F-4B2D-A98C2203F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7">
            <a:extLst>
              <a:ext uri="{FF2B5EF4-FFF2-40B4-BE49-F238E27FC236}">
                <a16:creationId xmlns:a16="http://schemas.microsoft.com/office/drawing/2014/main" id="{CC001439-BCE7-C0A9-87F1-FF4DDDD23B05}"/>
              </a:ext>
            </a:extLst>
          </p:cNvPr>
          <p:cNvSpPr txBox="1">
            <a:spLocks/>
          </p:cNvSpPr>
          <p:nvPr/>
        </p:nvSpPr>
        <p:spPr bwMode="gray">
          <a:xfrm>
            <a:off x="855784" y="707721"/>
            <a:ext cx="10352542" cy="4784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b="1" dirty="0"/>
              <a:t>2</a:t>
            </a:r>
            <a:br>
              <a:rPr lang="en-US" b="1" dirty="0"/>
            </a:br>
            <a:r>
              <a:rPr lang="en-US" b="1" dirty="0"/>
              <a:t>LES BESOINS METIER</a:t>
            </a:r>
          </a:p>
        </p:txBody>
      </p:sp>
    </p:spTree>
    <p:extLst>
      <p:ext uri="{BB962C8B-B14F-4D97-AF65-F5344CB8AC3E}">
        <p14:creationId xmlns:p14="http://schemas.microsoft.com/office/powerpoint/2010/main" val="4054654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6E96C53-1010-48EB-8728-70CB58236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E899E0-D27A-454B-8E91-14A292422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EDF8A7C-C5E2-42D4-884A-EC7DE68E7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0ADD528-121C-4D05-B77B-54B31D7BA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CF2869-5CDD-4AD2-8AC0-4AE179D39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FD2D0A6-D3D4-4573-AD6B-2B5DBFF0C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39749B2A-2C8D-45C7-A857-30307A089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FEC28B8C-B40C-4618-823B-C6D730FE8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10CC18C0-9A66-45AE-B534-B8D29AFEA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23D34B2A-082F-4AA6-95AF-60B076471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131" y="565543"/>
            <a:ext cx="5260180" cy="1800152"/>
          </a:xfrm>
        </p:spPr>
        <p:txBody>
          <a:bodyPr/>
          <a:lstStyle/>
          <a:p>
            <a:r>
              <a:rPr lang="fr-FR"/>
              <a:t>Un financement au plus proche de la réalité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5D7A9C43-E63B-4724-85BB-960BF131B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132" y="2929651"/>
            <a:ext cx="5477336" cy="2116736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chemeClr val="bg1"/>
                </a:solidFill>
              </a:rPr>
              <a:t>Avoir le prix le plus juste du véhicule à financer</a:t>
            </a: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Pour pouvoir appliquer une décote en fonction de l’âge</a:t>
            </a: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Pour calculer les meilleures mensualités, et la meilleure valeur de reprise (VR)</a:t>
            </a:r>
          </a:p>
          <a:p>
            <a:endParaRPr lang="fr-FR" dirty="0"/>
          </a:p>
        </p:txBody>
      </p:sp>
      <p:pic>
        <p:nvPicPr>
          <p:cNvPr id="3" name="Image 2" descr="Une image contenant texte, Véhicule terrestre, voiture, véhicule&#10;&#10;Description générée automatiquement">
            <a:extLst>
              <a:ext uri="{FF2B5EF4-FFF2-40B4-BE49-F238E27FC236}">
                <a16:creationId xmlns:a16="http://schemas.microsoft.com/office/drawing/2014/main" id="{784299BB-E623-4771-1DC7-362DADB39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811" y="1529031"/>
            <a:ext cx="5589197" cy="3787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7E30C5C-EFFD-9E95-EC86-6E49204B67F1}"/>
              </a:ext>
            </a:extLst>
          </p:cNvPr>
          <p:cNvSpPr txBox="1"/>
          <p:nvPr/>
        </p:nvSpPr>
        <p:spPr>
          <a:xfrm>
            <a:off x="9672335" y="5328969"/>
            <a:ext cx="25164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/>
              <a:t>Crédit image : </a:t>
            </a:r>
            <a:r>
              <a:rPr lang="fr-FR" sz="800" err="1"/>
              <a:t>Autoplus</a:t>
            </a:r>
            <a:r>
              <a:rPr lang="fr-FR" sz="800"/>
              <a:t>, article du 4 juillet 2019</a:t>
            </a:r>
          </a:p>
        </p:txBody>
      </p:sp>
    </p:spTree>
    <p:extLst>
      <p:ext uri="{BB962C8B-B14F-4D97-AF65-F5344CB8AC3E}">
        <p14:creationId xmlns:p14="http://schemas.microsoft.com/office/powerpoint/2010/main" val="194555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5E6366-2845-90FE-02BB-205EE8D20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24">
            <a:extLst>
              <a:ext uri="{FF2B5EF4-FFF2-40B4-BE49-F238E27FC236}">
                <a16:creationId xmlns:a16="http://schemas.microsoft.com/office/drawing/2014/main" id="{06E96C53-1010-48EB-8728-70CB58236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EE899E0-D27A-454B-8E91-14A292422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EDF8A7C-C5E2-42D4-884A-EC7DE68E7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0ADD528-121C-4D05-B77B-54B31D7BA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7CF2869-5CDD-4AD2-8AC0-4AE179D39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0FD2D0A6-D3D4-4573-AD6B-2B5DBFF0C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39749B2A-2C8D-45C7-A857-30307A089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FEC28B8C-B40C-4618-823B-C6D730FE8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" name="Titre 1">
            <a:extLst>
              <a:ext uri="{FF2B5EF4-FFF2-40B4-BE49-F238E27FC236}">
                <a16:creationId xmlns:a16="http://schemas.microsoft.com/office/drawing/2014/main" id="{1F3692DE-85C1-50AB-C5CF-33184060F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fr-FR"/>
              <a:t>Problématiques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5CD872C3-A9C1-A82A-2691-634438467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026" y="2179982"/>
            <a:ext cx="5132439" cy="2917434"/>
          </a:xfrm>
        </p:spPr>
        <p:txBody>
          <a:bodyPr anchor="ctr"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Pas de référentiel commun</a:t>
            </a: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Qualité et quantité variable des données partenaires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C30004-A6AC-B304-2D6B-CB5FF6821E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23" r="6671" b="-3"/>
          <a:stretch/>
        </p:blipFill>
        <p:spPr>
          <a:xfrm>
            <a:off x="6700827" y="645106"/>
            <a:ext cx="4842716" cy="558536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10CC18C0-9A66-45AE-B534-B8D29AFEA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44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3027</TotalTime>
  <Words>615</Words>
  <Application>Microsoft Office PowerPoint</Application>
  <PresentationFormat>Grand écran</PresentationFormat>
  <Paragraphs>142</Paragraphs>
  <Slides>31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5" baseType="lpstr">
      <vt:lpstr>Calibri</vt:lpstr>
      <vt:lpstr>Century Gothic</vt:lpstr>
      <vt:lpstr>Wingdings 3</vt:lpstr>
      <vt:lpstr>Salle d’ions</vt:lpstr>
      <vt:lpstr>SOUTENANCE DE MEMOIRE</vt:lpstr>
      <vt:lpstr>Présentation PowerPoint</vt:lpstr>
      <vt:lpstr>Présentation PowerPoint</vt:lpstr>
      <vt:lpstr>CGI Finance</vt:lpstr>
      <vt:lpstr>Trois pôles d’activité</vt:lpstr>
      <vt:lpstr>La DSQUAD</vt:lpstr>
      <vt:lpstr>Présentation PowerPoint</vt:lpstr>
      <vt:lpstr>Un financement au plus proche de la réalité</vt:lpstr>
      <vt:lpstr>Problématiques</vt:lpstr>
      <vt:lpstr>Les objectifs</vt:lpstr>
      <vt:lpstr>Présentation PowerPoint</vt:lpstr>
      <vt:lpstr>Principe de l’algorithme</vt:lpstr>
      <vt:lpstr>Calcul des distances</vt:lpstr>
      <vt:lpstr>Plusieurs méthodes de calcul</vt:lpstr>
      <vt:lpstr>La distance générale</vt:lpstr>
      <vt:lpstr>Les stratégies de réconciliation</vt:lpstr>
      <vt:lpstr>Problème de qualité des données</vt:lpstr>
      <vt:lpstr>Présentation PowerPoint</vt:lpstr>
      <vt:lpstr>Technologies utilisées</vt:lpstr>
      <vt:lpstr>Méthodologie</vt:lpstr>
      <vt:lpstr>Exemple de code</vt:lpstr>
      <vt:lpstr>Les différents endpoints</vt:lpstr>
      <vt:lpstr>Le cas de la réconciliation par immatriculation</vt:lpstr>
      <vt:lpstr>Déploiement</vt:lpstr>
      <vt:lpstr>Le RUN</vt:lpstr>
      <vt:lpstr>Présentation PowerPoint</vt:lpstr>
      <vt:lpstr>Le client de test</vt:lpstr>
      <vt:lpstr>Modèle de dataviz</vt:lpstr>
      <vt:lpstr>Analyse des données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Soutenance Présentation de Projet</dc:title>
  <dc:creator>Cedric Caudron</dc:creator>
  <cp:lastModifiedBy>Cedric Caudron</cp:lastModifiedBy>
  <cp:revision>5</cp:revision>
  <dcterms:created xsi:type="dcterms:W3CDTF">2020-09-01T12:48:44Z</dcterms:created>
  <dcterms:modified xsi:type="dcterms:W3CDTF">2024-02-08T17:18:38Z</dcterms:modified>
</cp:coreProperties>
</file>